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24" autoAdjust="0"/>
    <p:restoredTop sz="94660"/>
  </p:normalViewPr>
  <p:slideViewPr>
    <p:cSldViewPr snapToGrid="0">
      <p:cViewPr varScale="1">
        <p:scale>
          <a:sx n="96" d="100"/>
          <a:sy n="96" d="100"/>
        </p:scale>
        <p:origin x="96"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14C737-FDA4-4A41-9548-7D87D9106774}" type="doc">
      <dgm:prSet loTypeId="urn:microsoft.com/office/officeart/2005/8/layout/cycle4" loCatId="cycle" qsTypeId="urn:microsoft.com/office/officeart/2005/8/quickstyle/simple1" qsCatId="simple" csTypeId="urn:microsoft.com/office/officeart/2005/8/colors/accent1_2" csCatId="accent1" phldr="1"/>
      <dgm:spPr/>
      <dgm:t>
        <a:bodyPr/>
        <a:lstStyle/>
        <a:p>
          <a:endParaRPr lang="en-US"/>
        </a:p>
      </dgm:t>
    </dgm:pt>
    <dgm:pt modelId="{CEEFF1AC-51CD-4097-BA2E-EB3A1E27B53F}">
      <dgm:prSet phldrT="[Text]"/>
      <dgm:spPr/>
      <dgm:t>
        <a:bodyPr/>
        <a:lstStyle/>
        <a:p>
          <a:r>
            <a:rPr lang="en-US" dirty="0"/>
            <a:t>Cost</a:t>
          </a:r>
        </a:p>
      </dgm:t>
    </dgm:pt>
    <dgm:pt modelId="{7E316BF5-A221-4529-9F1E-B538E8822F87}" type="parTrans" cxnId="{FECEE1B8-5374-46AC-B31E-1F0D71131F0D}">
      <dgm:prSet/>
      <dgm:spPr/>
      <dgm:t>
        <a:bodyPr/>
        <a:lstStyle/>
        <a:p>
          <a:endParaRPr lang="en-US"/>
        </a:p>
      </dgm:t>
    </dgm:pt>
    <dgm:pt modelId="{385221B6-6899-4273-8C04-7A8B6630FEB4}" type="sibTrans" cxnId="{FECEE1B8-5374-46AC-B31E-1F0D71131F0D}">
      <dgm:prSet/>
      <dgm:spPr/>
      <dgm:t>
        <a:bodyPr/>
        <a:lstStyle/>
        <a:p>
          <a:endParaRPr lang="en-US"/>
        </a:p>
      </dgm:t>
    </dgm:pt>
    <dgm:pt modelId="{30D9517A-A174-4FBC-BAEF-DF7D535687DA}">
      <dgm:prSet phldrT="[Text]"/>
      <dgm:spPr/>
      <dgm:t>
        <a:bodyPr/>
        <a:lstStyle/>
        <a:p>
          <a:r>
            <a:rPr lang="en-US" dirty="0"/>
            <a:t>A</a:t>
          </a:r>
        </a:p>
      </dgm:t>
    </dgm:pt>
    <dgm:pt modelId="{D401A0F7-C150-4A1B-A5BE-6837B48E6AF7}" type="parTrans" cxnId="{582CC8BA-790A-466D-AF89-DACD53A39D14}">
      <dgm:prSet/>
      <dgm:spPr/>
      <dgm:t>
        <a:bodyPr/>
        <a:lstStyle/>
        <a:p>
          <a:endParaRPr lang="en-US"/>
        </a:p>
      </dgm:t>
    </dgm:pt>
    <dgm:pt modelId="{0095D3D3-21F9-4BDC-9FE3-E88DAF06D9C7}" type="sibTrans" cxnId="{582CC8BA-790A-466D-AF89-DACD53A39D14}">
      <dgm:prSet/>
      <dgm:spPr/>
      <dgm:t>
        <a:bodyPr/>
        <a:lstStyle/>
        <a:p>
          <a:endParaRPr lang="en-US"/>
        </a:p>
      </dgm:t>
    </dgm:pt>
    <dgm:pt modelId="{CB8DD689-FD5F-4385-8786-45907F96470A}">
      <dgm:prSet phldrT="[Text]"/>
      <dgm:spPr/>
      <dgm:t>
        <a:bodyPr/>
        <a:lstStyle/>
        <a:p>
          <a:r>
            <a:rPr lang="en-US" dirty="0"/>
            <a:t>effect</a:t>
          </a:r>
        </a:p>
      </dgm:t>
    </dgm:pt>
    <dgm:pt modelId="{2DC0EF4F-B99D-4E8E-B860-618FB0A62C91}" type="parTrans" cxnId="{AB2D0F85-710B-4C8E-A001-AF316A5510E1}">
      <dgm:prSet/>
      <dgm:spPr/>
      <dgm:t>
        <a:bodyPr/>
        <a:lstStyle/>
        <a:p>
          <a:endParaRPr lang="en-US"/>
        </a:p>
      </dgm:t>
    </dgm:pt>
    <dgm:pt modelId="{D75EC434-3725-4A85-AF3E-BB84F0AB66BC}" type="sibTrans" cxnId="{AB2D0F85-710B-4C8E-A001-AF316A5510E1}">
      <dgm:prSet/>
      <dgm:spPr/>
      <dgm:t>
        <a:bodyPr/>
        <a:lstStyle/>
        <a:p>
          <a:endParaRPr lang="en-US"/>
        </a:p>
      </dgm:t>
    </dgm:pt>
    <dgm:pt modelId="{932D4A8E-E411-4E9E-A492-D4585C9D4E36}">
      <dgm:prSet phldrT="[Text]"/>
      <dgm:spPr/>
      <dgm:t>
        <a:bodyPr/>
        <a:lstStyle/>
        <a:p>
          <a:r>
            <a:rPr lang="en-US" dirty="0"/>
            <a:t>B</a:t>
          </a:r>
        </a:p>
      </dgm:t>
    </dgm:pt>
    <dgm:pt modelId="{79E621C2-416A-40DA-9130-8FC01A3CB85D}" type="parTrans" cxnId="{955E5BC8-DA34-464F-8B14-53E96752EF34}">
      <dgm:prSet/>
      <dgm:spPr/>
      <dgm:t>
        <a:bodyPr/>
        <a:lstStyle/>
        <a:p>
          <a:endParaRPr lang="en-US"/>
        </a:p>
      </dgm:t>
    </dgm:pt>
    <dgm:pt modelId="{DDCCAB23-7921-4FA7-9A47-47A5A396C817}" type="sibTrans" cxnId="{955E5BC8-DA34-464F-8B14-53E96752EF34}">
      <dgm:prSet/>
      <dgm:spPr/>
      <dgm:t>
        <a:bodyPr/>
        <a:lstStyle/>
        <a:p>
          <a:endParaRPr lang="en-US"/>
        </a:p>
      </dgm:t>
    </dgm:pt>
    <dgm:pt modelId="{6CE66AF5-0931-4C9B-8AB5-36816D204362}">
      <dgm:prSet phldrT="[Text]"/>
      <dgm:spPr/>
      <dgm:t>
        <a:bodyPr/>
        <a:lstStyle/>
        <a:p>
          <a:r>
            <a:rPr lang="en-US" dirty="0"/>
            <a:t>loss</a:t>
          </a:r>
        </a:p>
      </dgm:t>
    </dgm:pt>
    <dgm:pt modelId="{5254FC3B-EDB1-49A5-945E-7C82F660B5E3}" type="parTrans" cxnId="{B4C8BFD2-AFD1-462F-8B4C-5300F5FF2EC5}">
      <dgm:prSet/>
      <dgm:spPr/>
      <dgm:t>
        <a:bodyPr/>
        <a:lstStyle/>
        <a:p>
          <a:endParaRPr lang="en-US"/>
        </a:p>
      </dgm:t>
    </dgm:pt>
    <dgm:pt modelId="{65F19865-E559-47C1-A70C-89993D2799E3}" type="sibTrans" cxnId="{B4C8BFD2-AFD1-462F-8B4C-5300F5FF2EC5}">
      <dgm:prSet/>
      <dgm:spPr/>
      <dgm:t>
        <a:bodyPr/>
        <a:lstStyle/>
        <a:p>
          <a:endParaRPr lang="en-US"/>
        </a:p>
      </dgm:t>
    </dgm:pt>
    <dgm:pt modelId="{822A7BDD-2AB1-4286-A3EA-2822C5868DAD}">
      <dgm:prSet phldrT="[Text]"/>
      <dgm:spPr/>
      <dgm:t>
        <a:bodyPr/>
        <a:lstStyle/>
        <a:p>
          <a:r>
            <a:rPr lang="en-US" dirty="0"/>
            <a:t>C</a:t>
          </a:r>
        </a:p>
      </dgm:t>
    </dgm:pt>
    <dgm:pt modelId="{298C9515-E833-4042-A2E6-AE979D0C60AE}" type="parTrans" cxnId="{E1EE50B8-D6A2-4139-BC97-8B61D0479F63}">
      <dgm:prSet/>
      <dgm:spPr/>
      <dgm:t>
        <a:bodyPr/>
        <a:lstStyle/>
        <a:p>
          <a:endParaRPr lang="en-US"/>
        </a:p>
      </dgm:t>
    </dgm:pt>
    <dgm:pt modelId="{D2691560-CD4A-493E-A662-1873DFE2CA42}" type="sibTrans" cxnId="{E1EE50B8-D6A2-4139-BC97-8B61D0479F63}">
      <dgm:prSet/>
      <dgm:spPr/>
      <dgm:t>
        <a:bodyPr/>
        <a:lstStyle/>
        <a:p>
          <a:endParaRPr lang="en-US"/>
        </a:p>
      </dgm:t>
    </dgm:pt>
    <dgm:pt modelId="{A453D82B-2CC0-4C37-9CAA-F8B91EB92B96}">
      <dgm:prSet phldrT="[Text]"/>
      <dgm:spPr/>
      <dgm:t>
        <a:bodyPr/>
        <a:lstStyle/>
        <a:p>
          <a:r>
            <a:rPr lang="en-US" dirty="0"/>
            <a:t>impact</a:t>
          </a:r>
        </a:p>
      </dgm:t>
    </dgm:pt>
    <dgm:pt modelId="{BE822346-437C-463E-8E81-4A31EF4AC3FE}" type="parTrans" cxnId="{0A3920BC-5EB9-485A-8E53-1A5B4243D458}">
      <dgm:prSet/>
      <dgm:spPr/>
      <dgm:t>
        <a:bodyPr/>
        <a:lstStyle/>
        <a:p>
          <a:endParaRPr lang="en-US"/>
        </a:p>
      </dgm:t>
    </dgm:pt>
    <dgm:pt modelId="{B1EE4EA5-5AE3-4C47-A823-88A07BA98775}" type="sibTrans" cxnId="{0A3920BC-5EB9-485A-8E53-1A5B4243D458}">
      <dgm:prSet/>
      <dgm:spPr/>
      <dgm:t>
        <a:bodyPr/>
        <a:lstStyle/>
        <a:p>
          <a:endParaRPr lang="en-US"/>
        </a:p>
      </dgm:t>
    </dgm:pt>
    <dgm:pt modelId="{0BA92F0B-07AF-413C-AFDD-2D9DDE2A078E}">
      <dgm:prSet phldrT="[Text]"/>
      <dgm:spPr/>
      <dgm:t>
        <a:bodyPr/>
        <a:lstStyle/>
        <a:p>
          <a:r>
            <a:rPr lang="en-US" dirty="0"/>
            <a:t>D</a:t>
          </a:r>
        </a:p>
      </dgm:t>
    </dgm:pt>
    <dgm:pt modelId="{DBCC849C-D4C8-478A-979C-FBFD892668A8}" type="parTrans" cxnId="{2EEB8E39-24EE-49B1-9B57-708AF41D84A1}">
      <dgm:prSet/>
      <dgm:spPr/>
      <dgm:t>
        <a:bodyPr/>
        <a:lstStyle/>
        <a:p>
          <a:endParaRPr lang="en-US"/>
        </a:p>
      </dgm:t>
    </dgm:pt>
    <dgm:pt modelId="{4FAA1E20-3F35-449F-BC33-3D21A635520D}" type="sibTrans" cxnId="{2EEB8E39-24EE-49B1-9B57-708AF41D84A1}">
      <dgm:prSet/>
      <dgm:spPr/>
      <dgm:t>
        <a:bodyPr/>
        <a:lstStyle/>
        <a:p>
          <a:endParaRPr lang="en-US"/>
        </a:p>
      </dgm:t>
    </dgm:pt>
    <dgm:pt modelId="{4862D73C-47B9-4794-BF2B-51A15E61E57F}" type="pres">
      <dgm:prSet presAssocID="{6514C737-FDA4-4A41-9548-7D87D9106774}" presName="cycleMatrixDiagram" presStyleCnt="0">
        <dgm:presLayoutVars>
          <dgm:chMax val="1"/>
          <dgm:dir/>
          <dgm:animLvl val="lvl"/>
          <dgm:resizeHandles val="exact"/>
        </dgm:presLayoutVars>
      </dgm:prSet>
      <dgm:spPr/>
    </dgm:pt>
    <dgm:pt modelId="{1AE278EE-95D6-41EB-B3A5-4B8C135413D5}" type="pres">
      <dgm:prSet presAssocID="{6514C737-FDA4-4A41-9548-7D87D9106774}" presName="children" presStyleCnt="0"/>
      <dgm:spPr/>
    </dgm:pt>
    <dgm:pt modelId="{D690554D-5DEE-4FB4-8FB6-DD9ECD2CEBFA}" type="pres">
      <dgm:prSet presAssocID="{6514C737-FDA4-4A41-9548-7D87D9106774}" presName="child1group" presStyleCnt="0"/>
      <dgm:spPr/>
    </dgm:pt>
    <dgm:pt modelId="{F09C7A25-9558-4999-9A41-F3812869B150}" type="pres">
      <dgm:prSet presAssocID="{6514C737-FDA4-4A41-9548-7D87D9106774}" presName="child1" presStyleLbl="bgAcc1" presStyleIdx="0" presStyleCnt="4"/>
      <dgm:spPr/>
    </dgm:pt>
    <dgm:pt modelId="{2332F21B-57E1-4CF8-B596-E6B5BE31DA14}" type="pres">
      <dgm:prSet presAssocID="{6514C737-FDA4-4A41-9548-7D87D9106774}" presName="child1Text" presStyleLbl="bgAcc1" presStyleIdx="0" presStyleCnt="4">
        <dgm:presLayoutVars>
          <dgm:bulletEnabled val="1"/>
        </dgm:presLayoutVars>
      </dgm:prSet>
      <dgm:spPr/>
    </dgm:pt>
    <dgm:pt modelId="{8977A2D6-E6C5-4AA4-99B7-646B1F2ADFAE}" type="pres">
      <dgm:prSet presAssocID="{6514C737-FDA4-4A41-9548-7D87D9106774}" presName="child2group" presStyleCnt="0"/>
      <dgm:spPr/>
    </dgm:pt>
    <dgm:pt modelId="{39120D01-6681-43A0-8D97-498975B88FF4}" type="pres">
      <dgm:prSet presAssocID="{6514C737-FDA4-4A41-9548-7D87D9106774}" presName="child2" presStyleLbl="bgAcc1" presStyleIdx="1" presStyleCnt="4"/>
      <dgm:spPr/>
    </dgm:pt>
    <dgm:pt modelId="{DCC981FB-7766-478F-AE59-FD593020ADDE}" type="pres">
      <dgm:prSet presAssocID="{6514C737-FDA4-4A41-9548-7D87D9106774}" presName="child2Text" presStyleLbl="bgAcc1" presStyleIdx="1" presStyleCnt="4">
        <dgm:presLayoutVars>
          <dgm:bulletEnabled val="1"/>
        </dgm:presLayoutVars>
      </dgm:prSet>
      <dgm:spPr/>
    </dgm:pt>
    <dgm:pt modelId="{521F26B3-39C3-4A70-B4BB-E8F12AAC6792}" type="pres">
      <dgm:prSet presAssocID="{6514C737-FDA4-4A41-9548-7D87D9106774}" presName="child3group" presStyleCnt="0"/>
      <dgm:spPr/>
    </dgm:pt>
    <dgm:pt modelId="{94D5C136-E4BC-4F84-B508-3B3764F5D5DE}" type="pres">
      <dgm:prSet presAssocID="{6514C737-FDA4-4A41-9548-7D87D9106774}" presName="child3" presStyleLbl="bgAcc1" presStyleIdx="2" presStyleCnt="4"/>
      <dgm:spPr/>
    </dgm:pt>
    <dgm:pt modelId="{1A41B3DA-7532-47B2-B497-AE7586298450}" type="pres">
      <dgm:prSet presAssocID="{6514C737-FDA4-4A41-9548-7D87D9106774}" presName="child3Text" presStyleLbl="bgAcc1" presStyleIdx="2" presStyleCnt="4">
        <dgm:presLayoutVars>
          <dgm:bulletEnabled val="1"/>
        </dgm:presLayoutVars>
      </dgm:prSet>
      <dgm:spPr/>
    </dgm:pt>
    <dgm:pt modelId="{81E0CCC4-8A6E-479C-ACDB-E7CCD2CB7A8E}" type="pres">
      <dgm:prSet presAssocID="{6514C737-FDA4-4A41-9548-7D87D9106774}" presName="child4group" presStyleCnt="0"/>
      <dgm:spPr/>
    </dgm:pt>
    <dgm:pt modelId="{3FD19E64-C188-4E72-9786-B3A8A2FB0804}" type="pres">
      <dgm:prSet presAssocID="{6514C737-FDA4-4A41-9548-7D87D9106774}" presName="child4" presStyleLbl="bgAcc1" presStyleIdx="3" presStyleCnt="4"/>
      <dgm:spPr/>
    </dgm:pt>
    <dgm:pt modelId="{333D6C84-B9E2-4657-B43D-872F30577489}" type="pres">
      <dgm:prSet presAssocID="{6514C737-FDA4-4A41-9548-7D87D9106774}" presName="child4Text" presStyleLbl="bgAcc1" presStyleIdx="3" presStyleCnt="4">
        <dgm:presLayoutVars>
          <dgm:bulletEnabled val="1"/>
        </dgm:presLayoutVars>
      </dgm:prSet>
      <dgm:spPr/>
    </dgm:pt>
    <dgm:pt modelId="{06E5D4C5-48B0-4C05-A773-AFB0E383D179}" type="pres">
      <dgm:prSet presAssocID="{6514C737-FDA4-4A41-9548-7D87D9106774}" presName="childPlaceholder" presStyleCnt="0"/>
      <dgm:spPr/>
    </dgm:pt>
    <dgm:pt modelId="{40D686F4-25EC-47AC-BEA5-0578248773E7}" type="pres">
      <dgm:prSet presAssocID="{6514C737-FDA4-4A41-9548-7D87D9106774}" presName="circle" presStyleCnt="0"/>
      <dgm:spPr/>
    </dgm:pt>
    <dgm:pt modelId="{1D54606E-C03E-4927-BDD9-5A1138E37D9F}" type="pres">
      <dgm:prSet presAssocID="{6514C737-FDA4-4A41-9548-7D87D9106774}" presName="quadrant1" presStyleLbl="node1" presStyleIdx="0" presStyleCnt="4">
        <dgm:presLayoutVars>
          <dgm:chMax val="1"/>
          <dgm:bulletEnabled val="1"/>
        </dgm:presLayoutVars>
      </dgm:prSet>
      <dgm:spPr/>
    </dgm:pt>
    <dgm:pt modelId="{A0590B7C-6C0C-4BD9-A42C-B6E65737D76A}" type="pres">
      <dgm:prSet presAssocID="{6514C737-FDA4-4A41-9548-7D87D9106774}" presName="quadrant2" presStyleLbl="node1" presStyleIdx="1" presStyleCnt="4">
        <dgm:presLayoutVars>
          <dgm:chMax val="1"/>
          <dgm:bulletEnabled val="1"/>
        </dgm:presLayoutVars>
      </dgm:prSet>
      <dgm:spPr/>
    </dgm:pt>
    <dgm:pt modelId="{1E858223-8BEA-4ADA-9C73-F321E8514DCF}" type="pres">
      <dgm:prSet presAssocID="{6514C737-FDA4-4A41-9548-7D87D9106774}" presName="quadrant3" presStyleLbl="node1" presStyleIdx="2" presStyleCnt="4">
        <dgm:presLayoutVars>
          <dgm:chMax val="1"/>
          <dgm:bulletEnabled val="1"/>
        </dgm:presLayoutVars>
      </dgm:prSet>
      <dgm:spPr/>
    </dgm:pt>
    <dgm:pt modelId="{9CD7AB80-0CA2-45A2-8A8A-387B2713AA0C}" type="pres">
      <dgm:prSet presAssocID="{6514C737-FDA4-4A41-9548-7D87D9106774}" presName="quadrant4" presStyleLbl="node1" presStyleIdx="3" presStyleCnt="4">
        <dgm:presLayoutVars>
          <dgm:chMax val="1"/>
          <dgm:bulletEnabled val="1"/>
        </dgm:presLayoutVars>
      </dgm:prSet>
      <dgm:spPr/>
    </dgm:pt>
    <dgm:pt modelId="{D8935D4C-D82B-48C6-8C17-62C3D8D2F4B2}" type="pres">
      <dgm:prSet presAssocID="{6514C737-FDA4-4A41-9548-7D87D9106774}" presName="quadrantPlaceholder" presStyleCnt="0"/>
      <dgm:spPr/>
    </dgm:pt>
    <dgm:pt modelId="{0D28C05A-DDCC-4E89-A37E-37C695D61A40}" type="pres">
      <dgm:prSet presAssocID="{6514C737-FDA4-4A41-9548-7D87D9106774}" presName="center1" presStyleLbl="fgShp" presStyleIdx="0" presStyleCnt="2"/>
      <dgm:spPr/>
    </dgm:pt>
    <dgm:pt modelId="{611825B8-14DF-494A-935F-BA1C5AD85CCF}" type="pres">
      <dgm:prSet presAssocID="{6514C737-FDA4-4A41-9548-7D87D9106774}" presName="center2" presStyleLbl="fgShp" presStyleIdx="1" presStyleCnt="2"/>
      <dgm:spPr/>
    </dgm:pt>
  </dgm:ptLst>
  <dgm:cxnLst>
    <dgm:cxn modelId="{3D335536-2681-4B54-91B3-0509F19243DE}" type="presOf" srcId="{0BA92F0B-07AF-413C-AFDD-2D9DDE2A078E}" destId="{3FD19E64-C188-4E72-9786-B3A8A2FB0804}" srcOrd="0" destOrd="0" presId="urn:microsoft.com/office/officeart/2005/8/layout/cycle4"/>
    <dgm:cxn modelId="{C7D24E37-76D4-408B-8A01-7622016BB757}" type="presOf" srcId="{932D4A8E-E411-4E9E-A492-D4585C9D4E36}" destId="{DCC981FB-7766-478F-AE59-FD593020ADDE}" srcOrd="1" destOrd="0" presId="urn:microsoft.com/office/officeart/2005/8/layout/cycle4"/>
    <dgm:cxn modelId="{2EEB8E39-24EE-49B1-9B57-708AF41D84A1}" srcId="{A453D82B-2CC0-4C37-9CAA-F8B91EB92B96}" destId="{0BA92F0B-07AF-413C-AFDD-2D9DDE2A078E}" srcOrd="0" destOrd="0" parTransId="{DBCC849C-D4C8-478A-979C-FBFD892668A8}" sibTransId="{4FAA1E20-3F35-449F-BC33-3D21A635520D}"/>
    <dgm:cxn modelId="{EDE3CB3A-75E9-4B04-B999-6D307F51FC77}" type="presOf" srcId="{30D9517A-A174-4FBC-BAEF-DF7D535687DA}" destId="{2332F21B-57E1-4CF8-B596-E6B5BE31DA14}" srcOrd="1" destOrd="0" presId="urn:microsoft.com/office/officeart/2005/8/layout/cycle4"/>
    <dgm:cxn modelId="{E799413F-ACD9-4474-B72A-F6059D4E72DB}" type="presOf" srcId="{30D9517A-A174-4FBC-BAEF-DF7D535687DA}" destId="{F09C7A25-9558-4999-9A41-F3812869B150}" srcOrd="0" destOrd="0" presId="urn:microsoft.com/office/officeart/2005/8/layout/cycle4"/>
    <dgm:cxn modelId="{FB6F5645-5CA2-4E24-A759-F12863001C79}" type="presOf" srcId="{822A7BDD-2AB1-4286-A3EA-2822C5868DAD}" destId="{94D5C136-E4BC-4F84-B508-3B3764F5D5DE}" srcOrd="0" destOrd="0" presId="urn:microsoft.com/office/officeart/2005/8/layout/cycle4"/>
    <dgm:cxn modelId="{8584D94A-5E4C-4C4E-A8AC-1DE04AE1324B}" type="presOf" srcId="{A453D82B-2CC0-4C37-9CAA-F8B91EB92B96}" destId="{9CD7AB80-0CA2-45A2-8A8A-387B2713AA0C}" srcOrd="0" destOrd="0" presId="urn:microsoft.com/office/officeart/2005/8/layout/cycle4"/>
    <dgm:cxn modelId="{B7BDB46C-DE9E-4854-8C17-237D7EFC51C5}" type="presOf" srcId="{822A7BDD-2AB1-4286-A3EA-2822C5868DAD}" destId="{1A41B3DA-7532-47B2-B497-AE7586298450}" srcOrd="1" destOrd="0" presId="urn:microsoft.com/office/officeart/2005/8/layout/cycle4"/>
    <dgm:cxn modelId="{4BE67B53-259C-4619-B3DE-925711697FC3}" type="presOf" srcId="{6514C737-FDA4-4A41-9548-7D87D9106774}" destId="{4862D73C-47B9-4794-BF2B-51A15E61E57F}" srcOrd="0" destOrd="0" presId="urn:microsoft.com/office/officeart/2005/8/layout/cycle4"/>
    <dgm:cxn modelId="{1CDE1774-92ED-4D73-B14D-D0949DA3586C}" type="presOf" srcId="{932D4A8E-E411-4E9E-A492-D4585C9D4E36}" destId="{39120D01-6681-43A0-8D97-498975B88FF4}" srcOrd="0" destOrd="0" presId="urn:microsoft.com/office/officeart/2005/8/layout/cycle4"/>
    <dgm:cxn modelId="{5C55D47A-2357-4724-B80B-E8B370845508}" type="presOf" srcId="{CB8DD689-FD5F-4385-8786-45907F96470A}" destId="{A0590B7C-6C0C-4BD9-A42C-B6E65737D76A}" srcOrd="0" destOrd="0" presId="urn:microsoft.com/office/officeart/2005/8/layout/cycle4"/>
    <dgm:cxn modelId="{1B4E0E7F-FAB0-4BA3-BFD1-4EDB599E1D7B}" type="presOf" srcId="{0BA92F0B-07AF-413C-AFDD-2D9DDE2A078E}" destId="{333D6C84-B9E2-4657-B43D-872F30577489}" srcOrd="1" destOrd="0" presId="urn:microsoft.com/office/officeart/2005/8/layout/cycle4"/>
    <dgm:cxn modelId="{AB2D0F85-710B-4C8E-A001-AF316A5510E1}" srcId="{6514C737-FDA4-4A41-9548-7D87D9106774}" destId="{CB8DD689-FD5F-4385-8786-45907F96470A}" srcOrd="1" destOrd="0" parTransId="{2DC0EF4F-B99D-4E8E-B860-618FB0A62C91}" sibTransId="{D75EC434-3725-4A85-AF3E-BB84F0AB66BC}"/>
    <dgm:cxn modelId="{4FFD939E-993F-4609-9BB8-764E6060A49F}" type="presOf" srcId="{CEEFF1AC-51CD-4097-BA2E-EB3A1E27B53F}" destId="{1D54606E-C03E-4927-BDD9-5A1138E37D9F}" srcOrd="0" destOrd="0" presId="urn:microsoft.com/office/officeart/2005/8/layout/cycle4"/>
    <dgm:cxn modelId="{E1EE50B8-D6A2-4139-BC97-8B61D0479F63}" srcId="{6CE66AF5-0931-4C9B-8AB5-36816D204362}" destId="{822A7BDD-2AB1-4286-A3EA-2822C5868DAD}" srcOrd="0" destOrd="0" parTransId="{298C9515-E833-4042-A2E6-AE979D0C60AE}" sibTransId="{D2691560-CD4A-493E-A662-1873DFE2CA42}"/>
    <dgm:cxn modelId="{FECEE1B8-5374-46AC-B31E-1F0D71131F0D}" srcId="{6514C737-FDA4-4A41-9548-7D87D9106774}" destId="{CEEFF1AC-51CD-4097-BA2E-EB3A1E27B53F}" srcOrd="0" destOrd="0" parTransId="{7E316BF5-A221-4529-9F1E-B538E8822F87}" sibTransId="{385221B6-6899-4273-8C04-7A8B6630FEB4}"/>
    <dgm:cxn modelId="{582CC8BA-790A-466D-AF89-DACD53A39D14}" srcId="{CEEFF1AC-51CD-4097-BA2E-EB3A1E27B53F}" destId="{30D9517A-A174-4FBC-BAEF-DF7D535687DA}" srcOrd="0" destOrd="0" parTransId="{D401A0F7-C150-4A1B-A5BE-6837B48E6AF7}" sibTransId="{0095D3D3-21F9-4BDC-9FE3-E88DAF06D9C7}"/>
    <dgm:cxn modelId="{0A3920BC-5EB9-485A-8E53-1A5B4243D458}" srcId="{6514C737-FDA4-4A41-9548-7D87D9106774}" destId="{A453D82B-2CC0-4C37-9CAA-F8B91EB92B96}" srcOrd="3" destOrd="0" parTransId="{BE822346-437C-463E-8E81-4A31EF4AC3FE}" sibTransId="{B1EE4EA5-5AE3-4C47-A823-88A07BA98775}"/>
    <dgm:cxn modelId="{955E5BC8-DA34-464F-8B14-53E96752EF34}" srcId="{CB8DD689-FD5F-4385-8786-45907F96470A}" destId="{932D4A8E-E411-4E9E-A492-D4585C9D4E36}" srcOrd="0" destOrd="0" parTransId="{79E621C2-416A-40DA-9130-8FC01A3CB85D}" sibTransId="{DDCCAB23-7921-4FA7-9A47-47A5A396C817}"/>
    <dgm:cxn modelId="{B4C8BFD2-AFD1-462F-8B4C-5300F5FF2EC5}" srcId="{6514C737-FDA4-4A41-9548-7D87D9106774}" destId="{6CE66AF5-0931-4C9B-8AB5-36816D204362}" srcOrd="2" destOrd="0" parTransId="{5254FC3B-EDB1-49A5-945E-7C82F660B5E3}" sibTransId="{65F19865-E559-47C1-A70C-89993D2799E3}"/>
    <dgm:cxn modelId="{744461D7-9FAA-4980-8785-949502F2DF55}" type="presOf" srcId="{6CE66AF5-0931-4C9B-8AB5-36816D204362}" destId="{1E858223-8BEA-4ADA-9C73-F321E8514DCF}" srcOrd="0" destOrd="0" presId="urn:microsoft.com/office/officeart/2005/8/layout/cycle4"/>
    <dgm:cxn modelId="{02312E37-6E57-47B4-800D-1C2BA9983983}" type="presParOf" srcId="{4862D73C-47B9-4794-BF2B-51A15E61E57F}" destId="{1AE278EE-95D6-41EB-B3A5-4B8C135413D5}" srcOrd="0" destOrd="0" presId="urn:microsoft.com/office/officeart/2005/8/layout/cycle4"/>
    <dgm:cxn modelId="{350866D7-17F1-4832-8463-2AEC78226710}" type="presParOf" srcId="{1AE278EE-95D6-41EB-B3A5-4B8C135413D5}" destId="{D690554D-5DEE-4FB4-8FB6-DD9ECD2CEBFA}" srcOrd="0" destOrd="0" presId="urn:microsoft.com/office/officeart/2005/8/layout/cycle4"/>
    <dgm:cxn modelId="{AAB3C6C9-3F9A-41BB-A913-48A85C8A2906}" type="presParOf" srcId="{D690554D-5DEE-4FB4-8FB6-DD9ECD2CEBFA}" destId="{F09C7A25-9558-4999-9A41-F3812869B150}" srcOrd="0" destOrd="0" presId="urn:microsoft.com/office/officeart/2005/8/layout/cycle4"/>
    <dgm:cxn modelId="{BD4911C0-AE24-4FDF-B729-DE2D9232C836}" type="presParOf" srcId="{D690554D-5DEE-4FB4-8FB6-DD9ECD2CEBFA}" destId="{2332F21B-57E1-4CF8-B596-E6B5BE31DA14}" srcOrd="1" destOrd="0" presId="urn:microsoft.com/office/officeart/2005/8/layout/cycle4"/>
    <dgm:cxn modelId="{50B88EDB-7154-44F6-B473-F99C4CAD068B}" type="presParOf" srcId="{1AE278EE-95D6-41EB-B3A5-4B8C135413D5}" destId="{8977A2D6-E6C5-4AA4-99B7-646B1F2ADFAE}" srcOrd="1" destOrd="0" presId="urn:microsoft.com/office/officeart/2005/8/layout/cycle4"/>
    <dgm:cxn modelId="{9E698F04-4BDF-4736-8D5A-4D0A4E21DFC8}" type="presParOf" srcId="{8977A2D6-E6C5-4AA4-99B7-646B1F2ADFAE}" destId="{39120D01-6681-43A0-8D97-498975B88FF4}" srcOrd="0" destOrd="0" presId="urn:microsoft.com/office/officeart/2005/8/layout/cycle4"/>
    <dgm:cxn modelId="{A69136ED-532D-4BE1-AEF4-8A14ED21F82E}" type="presParOf" srcId="{8977A2D6-E6C5-4AA4-99B7-646B1F2ADFAE}" destId="{DCC981FB-7766-478F-AE59-FD593020ADDE}" srcOrd="1" destOrd="0" presId="urn:microsoft.com/office/officeart/2005/8/layout/cycle4"/>
    <dgm:cxn modelId="{93945071-FC77-4C20-81DB-E152D8801FBA}" type="presParOf" srcId="{1AE278EE-95D6-41EB-B3A5-4B8C135413D5}" destId="{521F26B3-39C3-4A70-B4BB-E8F12AAC6792}" srcOrd="2" destOrd="0" presId="urn:microsoft.com/office/officeart/2005/8/layout/cycle4"/>
    <dgm:cxn modelId="{37782164-40BA-4CDF-8586-AA377E320B6D}" type="presParOf" srcId="{521F26B3-39C3-4A70-B4BB-E8F12AAC6792}" destId="{94D5C136-E4BC-4F84-B508-3B3764F5D5DE}" srcOrd="0" destOrd="0" presId="urn:microsoft.com/office/officeart/2005/8/layout/cycle4"/>
    <dgm:cxn modelId="{D726D649-582C-46E1-9D8E-D28A231A73BB}" type="presParOf" srcId="{521F26B3-39C3-4A70-B4BB-E8F12AAC6792}" destId="{1A41B3DA-7532-47B2-B497-AE7586298450}" srcOrd="1" destOrd="0" presId="urn:microsoft.com/office/officeart/2005/8/layout/cycle4"/>
    <dgm:cxn modelId="{663C9912-ECA9-4787-9D3D-0D1ADBA54DAF}" type="presParOf" srcId="{1AE278EE-95D6-41EB-B3A5-4B8C135413D5}" destId="{81E0CCC4-8A6E-479C-ACDB-E7CCD2CB7A8E}" srcOrd="3" destOrd="0" presId="urn:microsoft.com/office/officeart/2005/8/layout/cycle4"/>
    <dgm:cxn modelId="{FC910A84-F755-4A1D-AD37-A0EE2B647E3C}" type="presParOf" srcId="{81E0CCC4-8A6E-479C-ACDB-E7CCD2CB7A8E}" destId="{3FD19E64-C188-4E72-9786-B3A8A2FB0804}" srcOrd="0" destOrd="0" presId="urn:microsoft.com/office/officeart/2005/8/layout/cycle4"/>
    <dgm:cxn modelId="{2465D24E-56C3-433C-B7A0-3C255C587B5B}" type="presParOf" srcId="{81E0CCC4-8A6E-479C-ACDB-E7CCD2CB7A8E}" destId="{333D6C84-B9E2-4657-B43D-872F30577489}" srcOrd="1" destOrd="0" presId="urn:microsoft.com/office/officeart/2005/8/layout/cycle4"/>
    <dgm:cxn modelId="{6FD3FFBD-BC8E-42A2-A6A0-C91D9335910A}" type="presParOf" srcId="{1AE278EE-95D6-41EB-B3A5-4B8C135413D5}" destId="{06E5D4C5-48B0-4C05-A773-AFB0E383D179}" srcOrd="4" destOrd="0" presId="urn:microsoft.com/office/officeart/2005/8/layout/cycle4"/>
    <dgm:cxn modelId="{A3F9EDB0-8A4A-4566-9F73-F4B803DC5519}" type="presParOf" srcId="{4862D73C-47B9-4794-BF2B-51A15E61E57F}" destId="{40D686F4-25EC-47AC-BEA5-0578248773E7}" srcOrd="1" destOrd="0" presId="urn:microsoft.com/office/officeart/2005/8/layout/cycle4"/>
    <dgm:cxn modelId="{C1046441-3F1C-4FC0-B425-7AE62F80BEC0}" type="presParOf" srcId="{40D686F4-25EC-47AC-BEA5-0578248773E7}" destId="{1D54606E-C03E-4927-BDD9-5A1138E37D9F}" srcOrd="0" destOrd="0" presId="urn:microsoft.com/office/officeart/2005/8/layout/cycle4"/>
    <dgm:cxn modelId="{1C52EA37-6939-4555-A80D-45563290CC4D}" type="presParOf" srcId="{40D686F4-25EC-47AC-BEA5-0578248773E7}" destId="{A0590B7C-6C0C-4BD9-A42C-B6E65737D76A}" srcOrd="1" destOrd="0" presId="urn:microsoft.com/office/officeart/2005/8/layout/cycle4"/>
    <dgm:cxn modelId="{D08C8860-9840-48C0-89AE-9FB035870707}" type="presParOf" srcId="{40D686F4-25EC-47AC-BEA5-0578248773E7}" destId="{1E858223-8BEA-4ADA-9C73-F321E8514DCF}" srcOrd="2" destOrd="0" presId="urn:microsoft.com/office/officeart/2005/8/layout/cycle4"/>
    <dgm:cxn modelId="{D2DA3109-152C-4F1D-AF82-A1FC164ABCDB}" type="presParOf" srcId="{40D686F4-25EC-47AC-BEA5-0578248773E7}" destId="{9CD7AB80-0CA2-45A2-8A8A-387B2713AA0C}" srcOrd="3" destOrd="0" presId="urn:microsoft.com/office/officeart/2005/8/layout/cycle4"/>
    <dgm:cxn modelId="{469C0DAB-0EE8-429C-BA7D-E58C6B081832}" type="presParOf" srcId="{40D686F4-25EC-47AC-BEA5-0578248773E7}" destId="{D8935D4C-D82B-48C6-8C17-62C3D8D2F4B2}" srcOrd="4" destOrd="0" presId="urn:microsoft.com/office/officeart/2005/8/layout/cycle4"/>
    <dgm:cxn modelId="{6A657EE5-AD27-4FD1-8E4F-248A1134EDE0}" type="presParOf" srcId="{4862D73C-47B9-4794-BF2B-51A15E61E57F}" destId="{0D28C05A-DDCC-4E89-A37E-37C695D61A40}" srcOrd="2" destOrd="0" presId="urn:microsoft.com/office/officeart/2005/8/layout/cycle4"/>
    <dgm:cxn modelId="{8F363BEE-DDA0-4A6D-82E9-879DF7556B38}" type="presParOf" srcId="{4862D73C-47B9-4794-BF2B-51A15E61E57F}" destId="{611825B8-14DF-494A-935F-BA1C5AD85CCF}"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D5C136-E4BC-4F84-B508-3B3764F5D5DE}">
      <dsp:nvSpPr>
        <dsp:cNvPr id="0" name=""/>
        <dsp:cNvSpPr/>
      </dsp:nvSpPr>
      <dsp:spPr>
        <a:xfrm>
          <a:off x="5656745" y="2735452"/>
          <a:ext cx="1987226" cy="1287272"/>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285750" lvl="1" indent="-285750" algn="l" defTabSz="1689100">
            <a:lnSpc>
              <a:spcPct val="90000"/>
            </a:lnSpc>
            <a:spcBef>
              <a:spcPct val="0"/>
            </a:spcBef>
            <a:spcAft>
              <a:spcPct val="15000"/>
            </a:spcAft>
            <a:buChar char="•"/>
          </a:pPr>
          <a:r>
            <a:rPr lang="en-US" sz="3800" kern="1200" dirty="0"/>
            <a:t>C</a:t>
          </a:r>
        </a:p>
      </dsp:txBody>
      <dsp:txXfrm>
        <a:off x="6281189" y="3085547"/>
        <a:ext cx="1334504" cy="908900"/>
      </dsp:txXfrm>
    </dsp:sp>
    <dsp:sp modelId="{3FD19E64-C188-4E72-9786-B3A8A2FB0804}">
      <dsp:nvSpPr>
        <dsp:cNvPr id="0" name=""/>
        <dsp:cNvSpPr/>
      </dsp:nvSpPr>
      <dsp:spPr>
        <a:xfrm>
          <a:off x="2414428" y="2735452"/>
          <a:ext cx="1987226" cy="1287272"/>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285750" lvl="1" indent="-285750" algn="l" defTabSz="1689100">
            <a:lnSpc>
              <a:spcPct val="90000"/>
            </a:lnSpc>
            <a:spcBef>
              <a:spcPct val="0"/>
            </a:spcBef>
            <a:spcAft>
              <a:spcPct val="15000"/>
            </a:spcAft>
            <a:buChar char="•"/>
          </a:pPr>
          <a:r>
            <a:rPr lang="en-US" sz="3800" kern="1200" dirty="0"/>
            <a:t>D</a:t>
          </a:r>
        </a:p>
      </dsp:txBody>
      <dsp:txXfrm>
        <a:off x="2442705" y="3085547"/>
        <a:ext cx="1334504" cy="908900"/>
      </dsp:txXfrm>
    </dsp:sp>
    <dsp:sp modelId="{39120D01-6681-43A0-8D97-498975B88FF4}">
      <dsp:nvSpPr>
        <dsp:cNvPr id="0" name=""/>
        <dsp:cNvSpPr/>
      </dsp:nvSpPr>
      <dsp:spPr>
        <a:xfrm>
          <a:off x="5656745" y="0"/>
          <a:ext cx="1987226" cy="1287272"/>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285750" lvl="1" indent="-285750" algn="l" defTabSz="1689100">
            <a:lnSpc>
              <a:spcPct val="90000"/>
            </a:lnSpc>
            <a:spcBef>
              <a:spcPct val="0"/>
            </a:spcBef>
            <a:spcAft>
              <a:spcPct val="15000"/>
            </a:spcAft>
            <a:buChar char="•"/>
          </a:pPr>
          <a:r>
            <a:rPr lang="en-US" sz="3800" kern="1200" dirty="0"/>
            <a:t>B</a:t>
          </a:r>
        </a:p>
      </dsp:txBody>
      <dsp:txXfrm>
        <a:off x="6281189" y="28277"/>
        <a:ext cx="1334504" cy="908900"/>
      </dsp:txXfrm>
    </dsp:sp>
    <dsp:sp modelId="{F09C7A25-9558-4999-9A41-F3812869B150}">
      <dsp:nvSpPr>
        <dsp:cNvPr id="0" name=""/>
        <dsp:cNvSpPr/>
      </dsp:nvSpPr>
      <dsp:spPr>
        <a:xfrm>
          <a:off x="2414428" y="0"/>
          <a:ext cx="1987226" cy="1287272"/>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285750" lvl="1" indent="-285750" algn="l" defTabSz="1689100">
            <a:lnSpc>
              <a:spcPct val="90000"/>
            </a:lnSpc>
            <a:spcBef>
              <a:spcPct val="0"/>
            </a:spcBef>
            <a:spcAft>
              <a:spcPct val="15000"/>
            </a:spcAft>
            <a:buChar char="•"/>
          </a:pPr>
          <a:r>
            <a:rPr lang="en-US" sz="3800" kern="1200" dirty="0"/>
            <a:t>A</a:t>
          </a:r>
        </a:p>
      </dsp:txBody>
      <dsp:txXfrm>
        <a:off x="2442705" y="28277"/>
        <a:ext cx="1334504" cy="908900"/>
      </dsp:txXfrm>
    </dsp:sp>
    <dsp:sp modelId="{1D54606E-C03E-4927-BDD9-5A1138E37D9F}">
      <dsp:nvSpPr>
        <dsp:cNvPr id="0" name=""/>
        <dsp:cNvSpPr/>
      </dsp:nvSpPr>
      <dsp:spPr>
        <a:xfrm>
          <a:off x="3247132" y="229295"/>
          <a:ext cx="1741839" cy="1741839"/>
        </a:xfrm>
        <a:prstGeom prst="pieWedg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Cost</a:t>
          </a:r>
        </a:p>
      </dsp:txBody>
      <dsp:txXfrm>
        <a:off x="3757305" y="739468"/>
        <a:ext cx="1231666" cy="1231666"/>
      </dsp:txXfrm>
    </dsp:sp>
    <dsp:sp modelId="{A0590B7C-6C0C-4BD9-A42C-B6E65737D76A}">
      <dsp:nvSpPr>
        <dsp:cNvPr id="0" name=""/>
        <dsp:cNvSpPr/>
      </dsp:nvSpPr>
      <dsp:spPr>
        <a:xfrm rot="5400000">
          <a:off x="5069427" y="229295"/>
          <a:ext cx="1741839" cy="1741839"/>
        </a:xfrm>
        <a:prstGeom prst="pieWedg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effect</a:t>
          </a:r>
        </a:p>
      </dsp:txBody>
      <dsp:txXfrm rot="-5400000">
        <a:off x="5069427" y="739468"/>
        <a:ext cx="1231666" cy="1231666"/>
      </dsp:txXfrm>
    </dsp:sp>
    <dsp:sp modelId="{1E858223-8BEA-4ADA-9C73-F321E8514DCF}">
      <dsp:nvSpPr>
        <dsp:cNvPr id="0" name=""/>
        <dsp:cNvSpPr/>
      </dsp:nvSpPr>
      <dsp:spPr>
        <a:xfrm rot="10800000">
          <a:off x="5069427" y="2051589"/>
          <a:ext cx="1741839" cy="1741839"/>
        </a:xfrm>
        <a:prstGeom prst="pieWedg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loss</a:t>
          </a:r>
        </a:p>
      </dsp:txBody>
      <dsp:txXfrm rot="10800000">
        <a:off x="5069427" y="2051589"/>
        <a:ext cx="1231666" cy="1231666"/>
      </dsp:txXfrm>
    </dsp:sp>
    <dsp:sp modelId="{9CD7AB80-0CA2-45A2-8A8A-387B2713AA0C}">
      <dsp:nvSpPr>
        <dsp:cNvPr id="0" name=""/>
        <dsp:cNvSpPr/>
      </dsp:nvSpPr>
      <dsp:spPr>
        <a:xfrm rot="16200000">
          <a:off x="3247132" y="2051589"/>
          <a:ext cx="1741839" cy="1741839"/>
        </a:xfrm>
        <a:prstGeom prst="pieWedg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impact</a:t>
          </a:r>
        </a:p>
      </dsp:txBody>
      <dsp:txXfrm rot="5400000">
        <a:off x="3757305" y="2051589"/>
        <a:ext cx="1231666" cy="1231666"/>
      </dsp:txXfrm>
    </dsp:sp>
    <dsp:sp modelId="{0D28C05A-DDCC-4E89-A37E-37C695D61A40}">
      <dsp:nvSpPr>
        <dsp:cNvPr id="0" name=""/>
        <dsp:cNvSpPr/>
      </dsp:nvSpPr>
      <dsp:spPr>
        <a:xfrm>
          <a:off x="4728501" y="1649317"/>
          <a:ext cx="601397" cy="522954"/>
        </a:xfrm>
        <a:prstGeom prst="circularArrow">
          <a:avLst/>
        </a:prstGeom>
        <a:solidFill>
          <a:schemeClr val="accent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1825B8-14DF-494A-935F-BA1C5AD85CCF}">
      <dsp:nvSpPr>
        <dsp:cNvPr id="0" name=""/>
        <dsp:cNvSpPr/>
      </dsp:nvSpPr>
      <dsp:spPr>
        <a:xfrm rot="10800000">
          <a:off x="4728501" y="1850453"/>
          <a:ext cx="601397" cy="522954"/>
        </a:xfrm>
        <a:prstGeom prst="circularArrow">
          <a:avLst/>
        </a:prstGeom>
        <a:solidFill>
          <a:schemeClr val="accent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4E5929-F8EB-47FB-AA93-727B84D7E970}"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D86B41-D52A-4F64-8E3C-45A7D8F50EFB}" type="slidenum">
              <a:rPr lang="en-US" smtClean="0"/>
              <a:t>‹#›</a:t>
            </a:fld>
            <a:endParaRPr lang="en-US"/>
          </a:p>
        </p:txBody>
      </p:sp>
    </p:spTree>
    <p:extLst>
      <p:ext uri="{BB962C8B-B14F-4D97-AF65-F5344CB8AC3E}">
        <p14:creationId xmlns:p14="http://schemas.microsoft.com/office/powerpoint/2010/main" val="4250831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2FC1EC-5DDD-4677-8483-EA48D7106092}" type="datetime1">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B11A5-14F9-4485-B160-F6D1CFD5EEF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7534705"/>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796BC4-FCC9-457F-8546-7DA349AE1367}" type="datetime1">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1047644369"/>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36F2F3-9B4A-47F4-B325-4D9B8B7D80C8}" type="datetime1">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1629415400"/>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3BFFE6-BD0E-4925-9701-7019EA6C5DE8}" type="datetime1">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4183095886"/>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4F8D34-949D-443C-881A-19508962EBBE}" type="datetime1">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B11A5-14F9-4485-B160-F6D1CFD5EEF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0151664"/>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3F618D-6EB6-4746-827E-E98DFBABA62A}" type="datetime1">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427640625"/>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9680AE-152D-44DA-9633-39EC2D1F0906}" type="datetime1">
              <a:rPr lang="en-US" smtClean="0"/>
              <a:t>1/12/2025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1638168910"/>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C10E59-6D39-42D7-9333-F1D9C3FF9539}" type="datetime1">
              <a:rPr lang="en-US" smtClean="0"/>
              <a:t>1/12/2025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1197853940"/>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BFFC77C-046A-468A-9A8B-D99190B6FE78}" type="datetime1">
              <a:rPr lang="en-US" smtClean="0"/>
              <a:t>1/12/2025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3673122349"/>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8782DE1-B8D4-4265-9063-364AE3F1563A}" type="datetime1">
              <a:rPr lang="en-US" smtClean="0"/>
              <a:t>1/12/2025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BDB11A5-14F9-4485-B160-F6D1CFD5EEF4}" type="slidenum">
              <a:rPr lang="en-US" smtClean="0"/>
              <a:t>‹#›</a:t>
            </a:fld>
            <a:endParaRPr lang="en-US"/>
          </a:p>
        </p:txBody>
      </p:sp>
    </p:spTree>
    <p:extLst>
      <p:ext uri="{BB962C8B-B14F-4D97-AF65-F5344CB8AC3E}">
        <p14:creationId xmlns:p14="http://schemas.microsoft.com/office/powerpoint/2010/main" val="103807730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4DC99B-F6D2-456B-A131-7BCA1D34AE93}" type="datetime1">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B11A5-14F9-4485-B160-F6D1CFD5EEF4}" type="slidenum">
              <a:rPr lang="en-US" smtClean="0"/>
              <a:t>‹#›</a:t>
            </a:fld>
            <a:endParaRPr lang="en-US"/>
          </a:p>
        </p:txBody>
      </p:sp>
    </p:spTree>
    <p:extLst>
      <p:ext uri="{BB962C8B-B14F-4D97-AF65-F5344CB8AC3E}">
        <p14:creationId xmlns:p14="http://schemas.microsoft.com/office/powerpoint/2010/main" val="195847893"/>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28AD5B9-F3A3-4F70-8E94-79419C33994F}" type="datetime1">
              <a:rPr lang="en-US" smtClean="0"/>
              <a:t>1/12/2025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BDB11A5-14F9-4485-B160-F6D1CFD5EEF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08997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wipe/>
  </p:transition>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78ADDB-6F97-FEEB-B654-1F2BADCCA311}"/>
              </a:ext>
            </a:extLst>
          </p:cNvPr>
          <p:cNvPicPr>
            <a:picLocks noChangeAspect="1"/>
          </p:cNvPicPr>
          <p:nvPr/>
        </p:nvPicPr>
        <p:blipFill>
          <a:blip r:embed="rId2"/>
          <a:stretch>
            <a:fillRect/>
          </a:stretch>
        </p:blipFill>
        <p:spPr>
          <a:xfrm>
            <a:off x="3047736" y="1714351"/>
            <a:ext cx="6096528" cy="3429297"/>
          </a:xfrm>
          <a:prstGeom prst="rect">
            <a:avLst/>
          </a:prstGeom>
        </p:spPr>
      </p:pic>
      <p:sp>
        <p:nvSpPr>
          <p:cNvPr id="2" name="Title 1">
            <a:extLst>
              <a:ext uri="{FF2B5EF4-FFF2-40B4-BE49-F238E27FC236}">
                <a16:creationId xmlns:a16="http://schemas.microsoft.com/office/drawing/2014/main" id="{761E3F3F-2B4D-EC0F-006B-3D0D54393215}"/>
              </a:ext>
            </a:extLst>
          </p:cNvPr>
          <p:cNvSpPr>
            <a:spLocks noGrp="1"/>
          </p:cNvSpPr>
          <p:nvPr>
            <p:ph type="ctrTitle"/>
          </p:nvPr>
        </p:nvSpPr>
        <p:spPr/>
        <p:txBody>
          <a:bodyPr/>
          <a:lstStyle/>
          <a:p>
            <a:r>
              <a:rPr lang="en-US" dirty="0"/>
              <a:t>Assalamualikum</a:t>
            </a:r>
          </a:p>
        </p:txBody>
      </p:sp>
      <p:sp>
        <p:nvSpPr>
          <p:cNvPr id="3" name="Subtitle 2">
            <a:extLst>
              <a:ext uri="{FF2B5EF4-FFF2-40B4-BE49-F238E27FC236}">
                <a16:creationId xmlns:a16="http://schemas.microsoft.com/office/drawing/2014/main" id="{AE49A03F-FD3D-7F84-BF7C-3DA00FDCF916}"/>
              </a:ext>
            </a:extLst>
          </p:cNvPr>
          <p:cNvSpPr>
            <a:spLocks noGrp="1"/>
          </p:cNvSpPr>
          <p:nvPr>
            <p:ph type="subTitle" idx="1"/>
          </p:nvPr>
        </p:nvSpPr>
        <p:spPr/>
        <p:txBody>
          <a:bodyPr>
            <a:normAutofit fontScale="85000" lnSpcReduction="20000"/>
          </a:bodyPr>
          <a:lstStyle/>
          <a:p>
            <a:r>
              <a:rPr lang="en-US" dirty="0"/>
              <a:t>Name :Afrin </a:t>
            </a:r>
          </a:p>
          <a:p>
            <a:r>
              <a:rPr lang="en-US" dirty="0"/>
              <a:t>Roll: 001</a:t>
            </a:r>
          </a:p>
          <a:p>
            <a:r>
              <a:rPr lang="en-US" dirty="0"/>
              <a:t>Topic: Coffee maker</a:t>
            </a:r>
          </a:p>
        </p:txBody>
      </p:sp>
      <p:sp>
        <p:nvSpPr>
          <p:cNvPr id="5" name="Date Placeholder 4">
            <a:extLst>
              <a:ext uri="{FF2B5EF4-FFF2-40B4-BE49-F238E27FC236}">
                <a16:creationId xmlns:a16="http://schemas.microsoft.com/office/drawing/2014/main" id="{BF2EE5FA-B38E-BACB-7252-6B0EEFF236F5}"/>
              </a:ext>
            </a:extLst>
          </p:cNvPr>
          <p:cNvSpPr>
            <a:spLocks noGrp="1"/>
          </p:cNvSpPr>
          <p:nvPr>
            <p:ph type="dt" sz="half" idx="10"/>
          </p:nvPr>
        </p:nvSpPr>
        <p:spPr/>
        <p:txBody>
          <a:bodyPr/>
          <a:lstStyle/>
          <a:p>
            <a:fld id="{4BA090FB-0EEE-47A7-B8BE-BA4D9449387B}" type="datetime1">
              <a:rPr lang="en-US" smtClean="0"/>
              <a:t>1/12/2025</a:t>
            </a:fld>
            <a:endParaRPr lang="en-US"/>
          </a:p>
        </p:txBody>
      </p:sp>
      <p:sp>
        <p:nvSpPr>
          <p:cNvPr id="6" name="Footer Placeholder 5">
            <a:extLst>
              <a:ext uri="{FF2B5EF4-FFF2-40B4-BE49-F238E27FC236}">
                <a16:creationId xmlns:a16="http://schemas.microsoft.com/office/drawing/2014/main" id="{EA0E61E1-7E97-9543-4008-5FB35F6D72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5BC1F0-23CA-52A1-59AE-F2182DB50D1A}"/>
              </a:ext>
            </a:extLst>
          </p:cNvPr>
          <p:cNvSpPr>
            <a:spLocks noGrp="1"/>
          </p:cNvSpPr>
          <p:nvPr>
            <p:ph type="sldNum" sz="quarter" idx="12"/>
          </p:nvPr>
        </p:nvSpPr>
        <p:spPr/>
        <p:txBody>
          <a:bodyPr/>
          <a:lstStyle/>
          <a:p>
            <a:fld id="{EBDB11A5-14F9-4485-B160-F6D1CFD5EEF4}" type="slidenum">
              <a:rPr lang="en-US" smtClean="0"/>
              <a:t>1</a:t>
            </a:fld>
            <a:endParaRPr lang="en-US"/>
          </a:p>
        </p:txBody>
      </p:sp>
    </p:spTree>
    <p:extLst>
      <p:ext uri="{BB962C8B-B14F-4D97-AF65-F5344CB8AC3E}">
        <p14:creationId xmlns:p14="http://schemas.microsoft.com/office/powerpoint/2010/main" val="405825853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D2DCB8-BD0B-155A-E7F8-5FEB47D2ED2B}"/>
              </a:ext>
            </a:extLst>
          </p:cNvPr>
          <p:cNvSpPr>
            <a:spLocks noGrp="1"/>
          </p:cNvSpPr>
          <p:nvPr>
            <p:ph idx="1"/>
          </p:nvPr>
        </p:nvSpPr>
        <p:spPr>
          <a:xfrm>
            <a:off x="450574" y="173736"/>
            <a:ext cx="10515600" cy="5852160"/>
          </a:xfrm>
        </p:spPr>
        <p:txBody>
          <a:bodyPr>
            <a:normAutofit lnSpcReduction="10000"/>
          </a:bodyPr>
          <a:lstStyle/>
          <a:p>
            <a:pPr marL="0" indent="0">
              <a:buNone/>
            </a:pPr>
            <a:r>
              <a:rPr lang="en-US" b="1" dirty="0"/>
              <a:t>What is Coffee maker?</a:t>
            </a:r>
          </a:p>
          <a:p>
            <a:pPr marL="0" indent="0">
              <a:buNone/>
            </a:pPr>
            <a:endParaRPr lang="en-US" dirty="0"/>
          </a:p>
          <a:p>
            <a:pPr marL="0" indent="0">
              <a:buNone/>
            </a:pPr>
            <a:r>
              <a:rPr lang="en-US" sz="2000" dirty="0"/>
              <a:t>A coffeemaker, coffee maker or coffee machine is a cooking appliance used to brew coffee. While there are many different types of coffeemakers, the two most common brewing principles use gravity or pressure to move hot water through coffee </a:t>
            </a:r>
            <a:r>
              <a:rPr lang="en-US" sz="2000" dirty="0" err="1"/>
              <a:t>grounds.hat</a:t>
            </a:r>
            <a:r>
              <a:rPr lang="en-US" sz="2000" dirty="0"/>
              <a:t> is coffee maker?</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b="1" dirty="0"/>
              <a:t>                                                                    Figure: </a:t>
            </a:r>
            <a:r>
              <a:rPr lang="en-US" sz="2000" dirty="0"/>
              <a:t>A Coffee Maker</a:t>
            </a:r>
          </a:p>
        </p:txBody>
      </p:sp>
      <p:pic>
        <p:nvPicPr>
          <p:cNvPr id="4" name="Picture 3">
            <a:extLst>
              <a:ext uri="{FF2B5EF4-FFF2-40B4-BE49-F238E27FC236}">
                <a16:creationId xmlns:a16="http://schemas.microsoft.com/office/drawing/2014/main" id="{55A5C937-C6DC-B5D6-DF31-03A595170D99}"/>
              </a:ext>
            </a:extLst>
          </p:cNvPr>
          <p:cNvPicPr>
            <a:picLocks noChangeAspect="1"/>
          </p:cNvPicPr>
          <p:nvPr/>
        </p:nvPicPr>
        <p:blipFill>
          <a:blip r:embed="rId2"/>
          <a:stretch>
            <a:fillRect/>
          </a:stretch>
        </p:blipFill>
        <p:spPr>
          <a:xfrm>
            <a:off x="3875532" y="2596896"/>
            <a:ext cx="4440936" cy="3429000"/>
          </a:xfrm>
          <a:prstGeom prst="rect">
            <a:avLst/>
          </a:prstGeom>
        </p:spPr>
      </p:pic>
      <p:sp>
        <p:nvSpPr>
          <p:cNvPr id="5" name="Date Placeholder 4">
            <a:extLst>
              <a:ext uri="{FF2B5EF4-FFF2-40B4-BE49-F238E27FC236}">
                <a16:creationId xmlns:a16="http://schemas.microsoft.com/office/drawing/2014/main" id="{BD877F14-18CE-EFB0-9CF8-24D66CFA9D18}"/>
              </a:ext>
            </a:extLst>
          </p:cNvPr>
          <p:cNvSpPr>
            <a:spLocks noGrp="1"/>
          </p:cNvSpPr>
          <p:nvPr>
            <p:ph type="dt" sz="half" idx="10"/>
          </p:nvPr>
        </p:nvSpPr>
        <p:spPr/>
        <p:txBody>
          <a:bodyPr/>
          <a:lstStyle/>
          <a:p>
            <a:fld id="{9CA87F1B-97B4-4A0E-A471-51E88EB95427}" type="datetime1">
              <a:rPr lang="en-US" smtClean="0"/>
              <a:t>1/12/2025</a:t>
            </a:fld>
            <a:endParaRPr lang="en-US"/>
          </a:p>
        </p:txBody>
      </p:sp>
      <p:sp>
        <p:nvSpPr>
          <p:cNvPr id="6" name="Footer Placeholder 5">
            <a:extLst>
              <a:ext uri="{FF2B5EF4-FFF2-40B4-BE49-F238E27FC236}">
                <a16:creationId xmlns:a16="http://schemas.microsoft.com/office/drawing/2014/main" id="{E483A427-2074-78AF-6E75-9B8FBBA337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0D91DC-AA11-36AC-5B12-5945FE5B6838}"/>
              </a:ext>
            </a:extLst>
          </p:cNvPr>
          <p:cNvSpPr>
            <a:spLocks noGrp="1"/>
          </p:cNvSpPr>
          <p:nvPr>
            <p:ph type="sldNum" sz="quarter" idx="12"/>
          </p:nvPr>
        </p:nvSpPr>
        <p:spPr/>
        <p:txBody>
          <a:bodyPr/>
          <a:lstStyle/>
          <a:p>
            <a:fld id="{EBDB11A5-14F9-4485-B160-F6D1CFD5EEF4}" type="slidenum">
              <a:rPr lang="en-US" smtClean="0"/>
              <a:t>2</a:t>
            </a:fld>
            <a:endParaRPr lang="en-US"/>
          </a:p>
        </p:txBody>
      </p:sp>
    </p:spTree>
    <p:extLst>
      <p:ext uri="{BB962C8B-B14F-4D97-AF65-F5344CB8AC3E}">
        <p14:creationId xmlns:p14="http://schemas.microsoft.com/office/powerpoint/2010/main" val="294780970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8AB274-ADFC-3C02-2922-F3EAF9FA6BF8}"/>
              </a:ext>
            </a:extLst>
          </p:cNvPr>
          <p:cNvSpPr>
            <a:spLocks noGrp="1"/>
          </p:cNvSpPr>
          <p:nvPr>
            <p:ph idx="1"/>
          </p:nvPr>
        </p:nvSpPr>
        <p:spPr>
          <a:xfrm>
            <a:off x="374904" y="1188720"/>
            <a:ext cx="6053328" cy="5037741"/>
          </a:xfrm>
        </p:spPr>
        <p:txBody>
          <a:bodyPr>
            <a:normAutofit fontScale="77500" lnSpcReduction="20000"/>
          </a:bodyPr>
          <a:lstStyle/>
          <a:p>
            <a:pPr marL="0" indent="0">
              <a:buNone/>
            </a:pPr>
            <a:endParaRPr lang="en-US" dirty="0"/>
          </a:p>
          <a:p>
            <a:pPr marL="0" indent="0">
              <a:buNone/>
            </a:pPr>
            <a:r>
              <a:rPr lang="en-US" sz="5100" b="1" dirty="0"/>
              <a:t>How coffee maker work?</a:t>
            </a:r>
          </a:p>
          <a:p>
            <a:pPr marL="0" indent="0">
              <a:buNone/>
            </a:pPr>
            <a:endParaRPr lang="en-US" dirty="0"/>
          </a:p>
          <a:p>
            <a:pPr marL="0" indent="0">
              <a:buNone/>
            </a:pPr>
            <a:r>
              <a:rPr lang="en-US" dirty="0"/>
              <a:t>When you pour in cold water, it flows from the reservoir through the hole and into the orange tube.</a:t>
            </a:r>
          </a:p>
          <a:p>
            <a:pPr marL="0" indent="0">
              <a:buNone/>
            </a:pPr>
            <a:r>
              <a:rPr lang="en-US" dirty="0"/>
              <a:t>Then the water flows through the one-way valve, into the aluminum tube in the heating element and then partially up through the white tube. This all happens naturally because of gravity.</a:t>
            </a:r>
          </a:p>
          <a:p>
            <a:pPr marL="0" indent="0">
              <a:buNone/>
            </a:pPr>
            <a:r>
              <a:rPr lang="en-US" dirty="0"/>
              <a:t>­When you turn on the switch, the resistive heating element starts heating the aluminum tube and eventually the water in the tube boils.</a:t>
            </a:r>
          </a:p>
          <a:p>
            <a:pPr marL="0" indent="0">
              <a:buNone/>
            </a:pPr>
            <a:r>
              <a:rPr lang="en-US" dirty="0"/>
              <a:t>When the water boils, the bubbles rise up in the white tube. What happens next is exactly what happens in a typical aquarium filter: The tube is small enough and the bubbles are big enough that a column of water can ride upward on top of the bubbles.</a:t>
            </a:r>
          </a:p>
          <a:p>
            <a:pPr marL="0" indent="0">
              <a:buNone/>
            </a:pPr>
            <a:r>
              <a:rPr lang="en-US" dirty="0"/>
              <a:t>The water flows up the white tube and is dispersed to drip evenly on the waiting coffee grounds.</a:t>
            </a:r>
          </a:p>
          <a:p>
            <a:pPr marL="0" indent="0">
              <a:buNone/>
            </a:pPr>
            <a:r>
              <a:rPr lang="en-US" dirty="0"/>
              <a:t>The hot water flows through the ground coffee beans, picking up their oil essence on the way down into the coffee pot. This coffee oil, released during the roasting process, is called </a:t>
            </a:r>
            <a:r>
              <a:rPr lang="en-US" dirty="0" err="1"/>
              <a:t>caffeol.w</a:t>
            </a:r>
            <a:r>
              <a:rPr lang="en-US" dirty="0"/>
              <a:t> coffee maker work?</a:t>
            </a:r>
          </a:p>
        </p:txBody>
      </p:sp>
      <p:pic>
        <p:nvPicPr>
          <p:cNvPr id="4" name="Picture 3">
            <a:extLst>
              <a:ext uri="{FF2B5EF4-FFF2-40B4-BE49-F238E27FC236}">
                <a16:creationId xmlns:a16="http://schemas.microsoft.com/office/drawing/2014/main" id="{6F40BA6C-4577-E434-F991-46E3C5C3CB50}"/>
              </a:ext>
            </a:extLst>
          </p:cNvPr>
          <p:cNvPicPr>
            <a:picLocks noChangeAspect="1"/>
          </p:cNvPicPr>
          <p:nvPr/>
        </p:nvPicPr>
        <p:blipFill>
          <a:blip r:embed="rId2"/>
          <a:stretch>
            <a:fillRect/>
          </a:stretch>
        </p:blipFill>
        <p:spPr>
          <a:xfrm>
            <a:off x="8293608" y="2167127"/>
            <a:ext cx="3437382" cy="3225165"/>
          </a:xfrm>
          <a:prstGeom prst="rect">
            <a:avLst/>
          </a:prstGeom>
        </p:spPr>
      </p:pic>
      <p:sp>
        <p:nvSpPr>
          <p:cNvPr id="5" name="Date Placeholder 4">
            <a:extLst>
              <a:ext uri="{FF2B5EF4-FFF2-40B4-BE49-F238E27FC236}">
                <a16:creationId xmlns:a16="http://schemas.microsoft.com/office/drawing/2014/main" id="{DB9FDA31-6EBE-736A-2359-3B16AC08B319}"/>
              </a:ext>
            </a:extLst>
          </p:cNvPr>
          <p:cNvSpPr>
            <a:spLocks noGrp="1"/>
          </p:cNvSpPr>
          <p:nvPr>
            <p:ph type="dt" sz="half" idx="10"/>
          </p:nvPr>
        </p:nvSpPr>
        <p:spPr/>
        <p:txBody>
          <a:bodyPr/>
          <a:lstStyle/>
          <a:p>
            <a:fld id="{033F3D48-19B9-4FF0-9B23-4070031BC402}" type="datetime1">
              <a:rPr lang="en-US" smtClean="0"/>
              <a:t>1/12/2025</a:t>
            </a:fld>
            <a:endParaRPr lang="en-US"/>
          </a:p>
        </p:txBody>
      </p:sp>
      <p:sp>
        <p:nvSpPr>
          <p:cNvPr id="6" name="Footer Placeholder 5">
            <a:extLst>
              <a:ext uri="{FF2B5EF4-FFF2-40B4-BE49-F238E27FC236}">
                <a16:creationId xmlns:a16="http://schemas.microsoft.com/office/drawing/2014/main" id="{CE34CD1C-8E99-BFD2-E8A4-157A32D951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1FDC14-F1AF-EB19-716B-E6C2D1F32820}"/>
              </a:ext>
            </a:extLst>
          </p:cNvPr>
          <p:cNvSpPr>
            <a:spLocks noGrp="1"/>
          </p:cNvSpPr>
          <p:nvPr>
            <p:ph type="sldNum" sz="quarter" idx="12"/>
          </p:nvPr>
        </p:nvSpPr>
        <p:spPr/>
        <p:txBody>
          <a:bodyPr/>
          <a:lstStyle/>
          <a:p>
            <a:fld id="{EBDB11A5-14F9-4485-B160-F6D1CFD5EEF4}" type="slidenum">
              <a:rPr lang="en-US" smtClean="0"/>
              <a:t>3</a:t>
            </a:fld>
            <a:endParaRPr lang="en-US"/>
          </a:p>
        </p:txBody>
      </p:sp>
    </p:spTree>
    <p:extLst>
      <p:ext uri="{BB962C8B-B14F-4D97-AF65-F5344CB8AC3E}">
        <p14:creationId xmlns:p14="http://schemas.microsoft.com/office/powerpoint/2010/main" val="261671547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78B0B9-5F8C-FFC5-A686-E5D62680C834}"/>
              </a:ext>
            </a:extLst>
          </p:cNvPr>
          <p:cNvSpPr>
            <a:spLocks noGrp="1"/>
          </p:cNvSpPr>
          <p:nvPr>
            <p:ph idx="1"/>
          </p:nvPr>
        </p:nvSpPr>
        <p:spPr>
          <a:xfrm>
            <a:off x="838200" y="1261872"/>
            <a:ext cx="10515600" cy="4915091"/>
          </a:xfrm>
        </p:spPr>
        <p:txBody>
          <a:bodyPr>
            <a:normAutofit/>
          </a:bodyPr>
          <a:lstStyle/>
          <a:p>
            <a:pPr marL="0" indent="0">
              <a:buNone/>
            </a:pPr>
            <a:r>
              <a:rPr lang="en-US" sz="2400" b="1" dirty="0"/>
              <a:t>Drip Coffee Maker Problems: What Can Go Wrong with Your Coffee Maker?</a:t>
            </a:r>
          </a:p>
          <a:p>
            <a:pPr marL="0" indent="0">
              <a:buNone/>
            </a:pPr>
            <a:endParaRPr lang="en-US" dirty="0"/>
          </a:p>
          <a:p>
            <a:pPr marL="0" indent="0">
              <a:buNone/>
            </a:pPr>
            <a:r>
              <a:rPr lang="en-US" sz="2100" dirty="0"/>
              <a:t>Here are some of the most common problems that can cause your drip coffee maker to stop working:­</a:t>
            </a:r>
          </a:p>
          <a:p>
            <a:pPr marL="0" indent="0">
              <a:buNone/>
            </a:pPr>
            <a:endParaRPr lang="en-US" sz="2100" dirty="0"/>
          </a:p>
          <a:p>
            <a:pPr marL="0" indent="0">
              <a:buNone/>
            </a:pPr>
            <a:r>
              <a:rPr lang="en-US" sz="2100" dirty="0"/>
              <a:t>The power cord or on/off switch can go bad. In either of these cases, it's best to get a pro to replace it or buy a new coffee maker -- replacing it improperly can lead to a fire.</a:t>
            </a:r>
          </a:p>
          <a:p>
            <a:pPr marL="0" indent="0">
              <a:buNone/>
            </a:pPr>
            <a:r>
              <a:rPr lang="en-US" sz="2100" dirty="0"/>
              <a:t>The one-way valve can get clogged open or closed. You can usually fish out the debris that causes this problem with a toothpick.</a:t>
            </a:r>
          </a:p>
          <a:p>
            <a:pPr marL="0" indent="0">
              <a:buNone/>
            </a:pPr>
            <a:r>
              <a:rPr lang="en-US" sz="2100" dirty="0"/>
              <a:t>The tubes can get clogged with calcium. This is especially true of the aluminum heating tube. The normal way to solve this problem is to run vinegar through the machine once, and then run two batches of water through to clean out the vinegar.</a:t>
            </a:r>
          </a:p>
          <a:p>
            <a:pPr marL="0" indent="0">
              <a:buNone/>
            </a:pPr>
            <a:endParaRPr lang="en-US" dirty="0"/>
          </a:p>
        </p:txBody>
      </p:sp>
      <p:sp>
        <p:nvSpPr>
          <p:cNvPr id="4" name="Date Placeholder 3">
            <a:extLst>
              <a:ext uri="{FF2B5EF4-FFF2-40B4-BE49-F238E27FC236}">
                <a16:creationId xmlns:a16="http://schemas.microsoft.com/office/drawing/2014/main" id="{8BDC9A69-0185-277C-C26D-DA60D75BFFED}"/>
              </a:ext>
            </a:extLst>
          </p:cNvPr>
          <p:cNvSpPr>
            <a:spLocks noGrp="1"/>
          </p:cNvSpPr>
          <p:nvPr>
            <p:ph type="dt" sz="half" idx="10"/>
          </p:nvPr>
        </p:nvSpPr>
        <p:spPr/>
        <p:txBody>
          <a:bodyPr/>
          <a:lstStyle/>
          <a:p>
            <a:fld id="{5A507265-0CF3-467E-9869-E6BED6A159EA}" type="datetime1">
              <a:rPr lang="en-US" smtClean="0"/>
              <a:t>1/12/2025</a:t>
            </a:fld>
            <a:endParaRPr lang="en-US"/>
          </a:p>
        </p:txBody>
      </p:sp>
      <p:sp>
        <p:nvSpPr>
          <p:cNvPr id="5" name="Footer Placeholder 4">
            <a:extLst>
              <a:ext uri="{FF2B5EF4-FFF2-40B4-BE49-F238E27FC236}">
                <a16:creationId xmlns:a16="http://schemas.microsoft.com/office/drawing/2014/main" id="{EA49D94A-B967-04BB-7C76-43EA79C6DC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4C4A57-3A7F-A718-4342-0825B13C560F}"/>
              </a:ext>
            </a:extLst>
          </p:cNvPr>
          <p:cNvSpPr>
            <a:spLocks noGrp="1"/>
          </p:cNvSpPr>
          <p:nvPr>
            <p:ph type="sldNum" sz="quarter" idx="12"/>
          </p:nvPr>
        </p:nvSpPr>
        <p:spPr/>
        <p:txBody>
          <a:bodyPr/>
          <a:lstStyle/>
          <a:p>
            <a:fld id="{EBDB11A5-14F9-4485-B160-F6D1CFD5EEF4}" type="slidenum">
              <a:rPr lang="en-US" smtClean="0"/>
              <a:t>4</a:t>
            </a:fld>
            <a:endParaRPr lang="en-US"/>
          </a:p>
        </p:txBody>
      </p:sp>
    </p:spTree>
    <p:extLst>
      <p:ext uri="{BB962C8B-B14F-4D97-AF65-F5344CB8AC3E}">
        <p14:creationId xmlns:p14="http://schemas.microsoft.com/office/powerpoint/2010/main" val="408257145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6553AC-C165-F8E6-1D8D-3C821BAFE5E8}"/>
              </a:ext>
            </a:extLst>
          </p:cNvPr>
          <p:cNvSpPr>
            <a:spLocks noGrp="1"/>
          </p:cNvSpPr>
          <p:nvPr>
            <p:ph idx="1"/>
          </p:nvPr>
        </p:nvSpPr>
        <p:spPr/>
        <p:txBody>
          <a:bodyPr>
            <a:normAutofit fontScale="92500" lnSpcReduction="10000"/>
          </a:bodyPr>
          <a:lstStyle/>
          <a:p>
            <a:pPr marL="0" indent="0">
              <a:buNone/>
            </a:pPr>
            <a:r>
              <a:rPr lang="en-US" sz="2600" b="1" dirty="0"/>
              <a:t>How to Use a Coffee Maker</a:t>
            </a:r>
          </a:p>
          <a:p>
            <a:endParaRPr lang="en-US" dirty="0"/>
          </a:p>
          <a:p>
            <a:r>
              <a:rPr lang="en-US" sz="2200" dirty="0"/>
              <a:t>Add water One of the first steps to use a coffee maker is to fill the machine with water. ...</a:t>
            </a:r>
          </a:p>
          <a:p>
            <a:r>
              <a:rPr lang="en-US" sz="2200" dirty="0"/>
              <a:t>Put the filter inside ...</a:t>
            </a:r>
          </a:p>
          <a:p>
            <a:r>
              <a:rPr lang="en-US" sz="2200" dirty="0"/>
              <a:t>Grind the beans and add the coffee to the basket ...</a:t>
            </a:r>
          </a:p>
          <a:p>
            <a:r>
              <a:rPr lang="en-US" sz="2200" dirty="0"/>
              <a:t>Brew your coffee ...</a:t>
            </a:r>
          </a:p>
          <a:p>
            <a:r>
              <a:rPr lang="en-US" sz="2200" dirty="0"/>
              <a:t>Turn off the machine, pour and enjoy ...</a:t>
            </a:r>
          </a:p>
          <a:p>
            <a:r>
              <a:rPr lang="en-US" sz="2200" dirty="0"/>
              <a:t>Do not forget to clean the coffee maker ...</a:t>
            </a:r>
          </a:p>
          <a:p>
            <a:r>
              <a:rPr lang="en-US" sz="2200" dirty="0"/>
              <a:t>Ending ...</a:t>
            </a:r>
          </a:p>
        </p:txBody>
      </p:sp>
      <p:sp>
        <p:nvSpPr>
          <p:cNvPr id="4" name="Date Placeholder 3">
            <a:extLst>
              <a:ext uri="{FF2B5EF4-FFF2-40B4-BE49-F238E27FC236}">
                <a16:creationId xmlns:a16="http://schemas.microsoft.com/office/drawing/2014/main" id="{F1EFD6C0-E8F1-01BD-6804-398F80E0CE92}"/>
              </a:ext>
            </a:extLst>
          </p:cNvPr>
          <p:cNvSpPr>
            <a:spLocks noGrp="1"/>
          </p:cNvSpPr>
          <p:nvPr>
            <p:ph type="dt" sz="half" idx="10"/>
          </p:nvPr>
        </p:nvSpPr>
        <p:spPr/>
        <p:txBody>
          <a:bodyPr/>
          <a:lstStyle/>
          <a:p>
            <a:fld id="{CA2DE8CA-21A2-4F54-9BB8-455F5BA626DA}" type="datetime1">
              <a:rPr lang="en-US" smtClean="0"/>
              <a:t>1/12/2025</a:t>
            </a:fld>
            <a:endParaRPr lang="en-US"/>
          </a:p>
        </p:txBody>
      </p:sp>
      <p:sp>
        <p:nvSpPr>
          <p:cNvPr id="5" name="Footer Placeholder 4">
            <a:extLst>
              <a:ext uri="{FF2B5EF4-FFF2-40B4-BE49-F238E27FC236}">
                <a16:creationId xmlns:a16="http://schemas.microsoft.com/office/drawing/2014/main" id="{245F4FAF-82FE-E908-4995-A8009C7DDE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874F85-9AF9-1F32-B1C8-C13A2802C2B5}"/>
              </a:ext>
            </a:extLst>
          </p:cNvPr>
          <p:cNvSpPr>
            <a:spLocks noGrp="1"/>
          </p:cNvSpPr>
          <p:nvPr>
            <p:ph type="sldNum" sz="quarter" idx="12"/>
          </p:nvPr>
        </p:nvSpPr>
        <p:spPr/>
        <p:txBody>
          <a:bodyPr/>
          <a:lstStyle/>
          <a:p>
            <a:fld id="{EBDB11A5-14F9-4485-B160-F6D1CFD5EEF4}" type="slidenum">
              <a:rPr lang="en-US" smtClean="0"/>
              <a:t>5</a:t>
            </a:fld>
            <a:endParaRPr lang="en-US"/>
          </a:p>
        </p:txBody>
      </p:sp>
    </p:spTree>
    <p:extLst>
      <p:ext uri="{BB962C8B-B14F-4D97-AF65-F5344CB8AC3E}">
        <p14:creationId xmlns:p14="http://schemas.microsoft.com/office/powerpoint/2010/main" val="1700285000"/>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8FB773-7667-FCD1-5165-6A8CCE863EEC}"/>
              </a:ext>
            </a:extLst>
          </p:cNvPr>
          <p:cNvSpPr>
            <a:spLocks noGrp="1"/>
          </p:cNvSpPr>
          <p:nvPr>
            <p:ph idx="1"/>
          </p:nvPr>
        </p:nvSpPr>
        <p:spPr>
          <a:xfrm>
            <a:off x="972312" y="1110202"/>
            <a:ext cx="5123688" cy="5061395"/>
          </a:xfrm>
        </p:spPr>
        <p:txBody>
          <a:bodyPr>
            <a:normAutofit/>
          </a:bodyPr>
          <a:lstStyle/>
          <a:p>
            <a:pPr marL="0" indent="0">
              <a:buNone/>
            </a:pPr>
            <a:r>
              <a:rPr lang="en-US" b="1" dirty="0"/>
              <a:t>The Best Coffee Makers, Based On Testing 30-Plus Top Mode</a:t>
            </a:r>
          </a:p>
          <a:p>
            <a:pPr marL="0" indent="0">
              <a:buNone/>
            </a:pPr>
            <a:endParaRPr lang="en-US" b="1" dirty="0"/>
          </a:p>
          <a:p>
            <a:pPr marL="0" indent="0">
              <a:buNone/>
            </a:pPr>
            <a:r>
              <a:rPr lang="en-US" sz="1900" dirty="0"/>
              <a:t>A good coffee maker is a kitchen workhorse, designed to yield flavorful, full-bodied cups of joe. Over the past year-plus, we set out to determine the very best coffee makers by putting more than 30 models to the test. Based on rigorous testing, the OXO Brew 9-Cup is the top option overall, thanks to its premium features and smooth brew at a reasonable price point. But if you’re looking for a more affordable option, the under-$100 Ninja 12-Cup Programmable Brewer also impressed us by offering features and brew quality on par with more expensive machines.</a:t>
            </a:r>
          </a:p>
          <a:p>
            <a:pPr marL="0" indent="0">
              <a:buNone/>
            </a:pPr>
            <a:endParaRPr lang="en-US" dirty="0"/>
          </a:p>
          <a:p>
            <a:pPr marL="0" indent="0">
              <a:buNone/>
            </a:pPr>
            <a:endParaRPr lang="en-US" dirty="0"/>
          </a:p>
        </p:txBody>
      </p:sp>
      <p:pic>
        <p:nvPicPr>
          <p:cNvPr id="6" name="Picture 5">
            <a:extLst>
              <a:ext uri="{FF2B5EF4-FFF2-40B4-BE49-F238E27FC236}">
                <a16:creationId xmlns:a16="http://schemas.microsoft.com/office/drawing/2014/main" id="{EA6C5BB4-3AD0-51EF-3F53-D14E3BFE1839}"/>
              </a:ext>
            </a:extLst>
          </p:cNvPr>
          <p:cNvPicPr>
            <a:picLocks noChangeAspect="1"/>
          </p:cNvPicPr>
          <p:nvPr/>
        </p:nvPicPr>
        <p:blipFill>
          <a:blip r:embed="rId2"/>
          <a:stretch>
            <a:fillRect/>
          </a:stretch>
        </p:blipFill>
        <p:spPr>
          <a:xfrm>
            <a:off x="6876287" y="1938527"/>
            <a:ext cx="4581145" cy="3648457"/>
          </a:xfrm>
          <a:prstGeom prst="rect">
            <a:avLst/>
          </a:prstGeom>
        </p:spPr>
      </p:pic>
      <p:sp>
        <p:nvSpPr>
          <p:cNvPr id="4" name="Date Placeholder 3">
            <a:extLst>
              <a:ext uri="{FF2B5EF4-FFF2-40B4-BE49-F238E27FC236}">
                <a16:creationId xmlns:a16="http://schemas.microsoft.com/office/drawing/2014/main" id="{CA5BDC5A-F69B-DAAA-DE13-9BC70C1B3C91}"/>
              </a:ext>
            </a:extLst>
          </p:cNvPr>
          <p:cNvSpPr>
            <a:spLocks noGrp="1"/>
          </p:cNvSpPr>
          <p:nvPr>
            <p:ph type="dt" sz="half" idx="10"/>
          </p:nvPr>
        </p:nvSpPr>
        <p:spPr/>
        <p:txBody>
          <a:bodyPr/>
          <a:lstStyle/>
          <a:p>
            <a:fld id="{06BCA58B-C4C5-4AB4-8407-47239324623A}" type="datetime1">
              <a:rPr lang="en-US" smtClean="0"/>
              <a:t>1/12/2025</a:t>
            </a:fld>
            <a:endParaRPr lang="en-US"/>
          </a:p>
        </p:txBody>
      </p:sp>
      <p:sp>
        <p:nvSpPr>
          <p:cNvPr id="5" name="Footer Placeholder 4">
            <a:extLst>
              <a:ext uri="{FF2B5EF4-FFF2-40B4-BE49-F238E27FC236}">
                <a16:creationId xmlns:a16="http://schemas.microsoft.com/office/drawing/2014/main" id="{2542994E-C7AE-10C1-2BD6-75BDBA5D0F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2BCEC3-4957-75B2-E5E6-795806D6D87C}"/>
              </a:ext>
            </a:extLst>
          </p:cNvPr>
          <p:cNvSpPr>
            <a:spLocks noGrp="1"/>
          </p:cNvSpPr>
          <p:nvPr>
            <p:ph type="sldNum" sz="quarter" idx="12"/>
          </p:nvPr>
        </p:nvSpPr>
        <p:spPr/>
        <p:txBody>
          <a:bodyPr/>
          <a:lstStyle/>
          <a:p>
            <a:fld id="{EBDB11A5-14F9-4485-B160-F6D1CFD5EEF4}" type="slidenum">
              <a:rPr lang="en-US" smtClean="0"/>
              <a:t>6</a:t>
            </a:fld>
            <a:endParaRPr lang="en-US"/>
          </a:p>
        </p:txBody>
      </p:sp>
    </p:spTree>
    <p:extLst>
      <p:ext uri="{BB962C8B-B14F-4D97-AF65-F5344CB8AC3E}">
        <p14:creationId xmlns:p14="http://schemas.microsoft.com/office/powerpoint/2010/main" val="1693830201"/>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99BDD9-754D-011A-CFFC-6BBC9DF7C9AE}"/>
              </a:ext>
            </a:extLst>
          </p:cNvPr>
          <p:cNvSpPr>
            <a:spLocks noGrp="1"/>
          </p:cNvSpPr>
          <p:nvPr>
            <p:ph idx="1"/>
          </p:nvPr>
        </p:nvSpPr>
        <p:spPr>
          <a:xfrm>
            <a:off x="1837944" y="1173109"/>
            <a:ext cx="11207496" cy="5562092"/>
          </a:xfrm>
        </p:spPr>
        <p:txBody>
          <a:bodyPr/>
          <a:lstStyle/>
          <a:p>
            <a:pPr marL="0" indent="0">
              <a:buNone/>
            </a:pPr>
            <a:r>
              <a:rPr lang="en-US" dirty="0">
                <a:solidFill>
                  <a:srgbClr val="00B050"/>
                </a:solidFill>
              </a:rPr>
              <a:t>Impacts of coffee maker in modern era </a:t>
            </a:r>
          </a:p>
        </p:txBody>
      </p:sp>
      <p:sp>
        <p:nvSpPr>
          <p:cNvPr id="5" name="Oval 4">
            <a:extLst>
              <a:ext uri="{FF2B5EF4-FFF2-40B4-BE49-F238E27FC236}">
                <a16:creationId xmlns:a16="http://schemas.microsoft.com/office/drawing/2014/main" id="{B408CA45-8AB9-32B3-732C-DC5023E00B80}"/>
              </a:ext>
            </a:extLst>
          </p:cNvPr>
          <p:cNvSpPr/>
          <p:nvPr/>
        </p:nvSpPr>
        <p:spPr>
          <a:xfrm>
            <a:off x="5276469" y="2034144"/>
            <a:ext cx="1271015" cy="7223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acts as a social lubricant</a:t>
            </a:r>
          </a:p>
        </p:txBody>
      </p:sp>
      <p:sp>
        <p:nvSpPr>
          <p:cNvPr id="6" name="Oval 5">
            <a:extLst>
              <a:ext uri="{FF2B5EF4-FFF2-40B4-BE49-F238E27FC236}">
                <a16:creationId xmlns:a16="http://schemas.microsoft.com/office/drawing/2014/main" id="{742A4EC3-5E7B-98B5-CA93-2D568FC0AAB3}"/>
              </a:ext>
            </a:extLst>
          </p:cNvPr>
          <p:cNvSpPr/>
          <p:nvPr/>
        </p:nvSpPr>
        <p:spPr>
          <a:xfrm>
            <a:off x="3170682" y="3670345"/>
            <a:ext cx="1175004" cy="8097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social interactions</a:t>
            </a:r>
          </a:p>
        </p:txBody>
      </p:sp>
      <p:sp>
        <p:nvSpPr>
          <p:cNvPr id="7" name="Oval 6">
            <a:extLst>
              <a:ext uri="{FF2B5EF4-FFF2-40B4-BE49-F238E27FC236}">
                <a16:creationId xmlns:a16="http://schemas.microsoft.com/office/drawing/2014/main" id="{48B7A6AE-81E1-7C74-7054-96A010D42D93}"/>
              </a:ext>
            </a:extLst>
          </p:cNvPr>
          <p:cNvSpPr/>
          <p:nvPr/>
        </p:nvSpPr>
        <p:spPr>
          <a:xfrm rot="10800000" flipV="1">
            <a:off x="4695444" y="4850576"/>
            <a:ext cx="1271015" cy="83431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enthusiasts actively seek out ethically </a:t>
            </a:r>
          </a:p>
        </p:txBody>
      </p:sp>
      <p:sp>
        <p:nvSpPr>
          <p:cNvPr id="8" name="Oval 7">
            <a:extLst>
              <a:ext uri="{FF2B5EF4-FFF2-40B4-BE49-F238E27FC236}">
                <a16:creationId xmlns:a16="http://schemas.microsoft.com/office/drawing/2014/main" id="{C45BCF61-D4C0-0665-3116-6CBF57B1A0E4}"/>
              </a:ext>
            </a:extLst>
          </p:cNvPr>
          <p:cNvSpPr/>
          <p:nvPr/>
        </p:nvSpPr>
        <p:spPr>
          <a:xfrm>
            <a:off x="6915351" y="2756520"/>
            <a:ext cx="1388163" cy="87987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 breaking the ice between individuals</a:t>
            </a:r>
          </a:p>
        </p:txBody>
      </p:sp>
      <p:sp>
        <p:nvSpPr>
          <p:cNvPr id="9" name="Oval 8">
            <a:extLst>
              <a:ext uri="{FF2B5EF4-FFF2-40B4-BE49-F238E27FC236}">
                <a16:creationId xmlns:a16="http://schemas.microsoft.com/office/drawing/2014/main" id="{9E1E5E52-2C82-49FF-289F-3FBAED51AE50}"/>
              </a:ext>
            </a:extLst>
          </p:cNvPr>
          <p:cNvSpPr/>
          <p:nvPr/>
        </p:nvSpPr>
        <p:spPr>
          <a:xfrm rot="10800000" flipH="1" flipV="1">
            <a:off x="6727317" y="4544728"/>
            <a:ext cx="1283969" cy="7223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social movements</a:t>
            </a:r>
          </a:p>
        </p:txBody>
      </p:sp>
      <p:sp>
        <p:nvSpPr>
          <p:cNvPr id="10" name="Arc 9">
            <a:extLst>
              <a:ext uri="{FF2B5EF4-FFF2-40B4-BE49-F238E27FC236}">
                <a16:creationId xmlns:a16="http://schemas.microsoft.com/office/drawing/2014/main" id="{615AB603-6602-420D-F248-2FEC06DC5758}"/>
              </a:ext>
            </a:extLst>
          </p:cNvPr>
          <p:cNvSpPr/>
          <p:nvPr/>
        </p:nvSpPr>
        <p:spPr>
          <a:xfrm>
            <a:off x="4334256" y="4919472"/>
            <a:ext cx="914400" cy="914400"/>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Oval 14">
            <a:extLst>
              <a:ext uri="{FF2B5EF4-FFF2-40B4-BE49-F238E27FC236}">
                <a16:creationId xmlns:a16="http://schemas.microsoft.com/office/drawing/2014/main" id="{A05659DD-798B-6B50-D7C5-010D88AB7CC2}"/>
              </a:ext>
            </a:extLst>
          </p:cNvPr>
          <p:cNvSpPr/>
          <p:nvPr/>
        </p:nvSpPr>
        <p:spPr>
          <a:xfrm>
            <a:off x="4965192" y="3195861"/>
            <a:ext cx="1582292" cy="98385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Impacts </a:t>
            </a:r>
          </a:p>
        </p:txBody>
      </p:sp>
      <p:cxnSp>
        <p:nvCxnSpPr>
          <p:cNvPr id="17" name="Straight Arrow Connector 16">
            <a:extLst>
              <a:ext uri="{FF2B5EF4-FFF2-40B4-BE49-F238E27FC236}">
                <a16:creationId xmlns:a16="http://schemas.microsoft.com/office/drawing/2014/main" id="{D36ABBE1-2BD1-92F1-7EF4-C9E3E8D44BAF}"/>
              </a:ext>
            </a:extLst>
          </p:cNvPr>
          <p:cNvCxnSpPr>
            <a:cxnSpLocks/>
            <a:stCxn id="15" idx="5"/>
            <a:endCxn id="9" idx="5"/>
          </p:cNvCxnSpPr>
          <p:nvPr/>
        </p:nvCxnSpPr>
        <p:spPr>
          <a:xfrm>
            <a:off x="6315763" y="4035635"/>
            <a:ext cx="1507490" cy="11256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C7BC255B-C405-EA67-2F6A-40B0A07F4F01}"/>
              </a:ext>
            </a:extLst>
          </p:cNvPr>
          <p:cNvCxnSpPr>
            <a:cxnSpLocks/>
            <a:stCxn id="15" idx="6"/>
          </p:cNvCxnSpPr>
          <p:nvPr/>
        </p:nvCxnSpPr>
        <p:spPr>
          <a:xfrm flipV="1">
            <a:off x="6547484" y="3579291"/>
            <a:ext cx="783718" cy="10849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4827100E-8086-CECA-CC3D-C33705BFD45C}"/>
              </a:ext>
            </a:extLst>
          </p:cNvPr>
          <p:cNvCxnSpPr>
            <a:cxnSpLocks/>
            <a:stCxn id="15" idx="0"/>
          </p:cNvCxnSpPr>
          <p:nvPr/>
        </p:nvCxnSpPr>
        <p:spPr>
          <a:xfrm flipH="1" flipV="1">
            <a:off x="5733669" y="2740745"/>
            <a:ext cx="22669" cy="4551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287A8FFD-79E3-C23E-68D6-7BAF66A15A3C}"/>
              </a:ext>
            </a:extLst>
          </p:cNvPr>
          <p:cNvCxnSpPr>
            <a:cxnSpLocks/>
            <a:stCxn id="15" idx="1"/>
          </p:cNvCxnSpPr>
          <p:nvPr/>
        </p:nvCxnSpPr>
        <p:spPr>
          <a:xfrm flipH="1" flipV="1">
            <a:off x="4645533" y="3125428"/>
            <a:ext cx="551380" cy="2145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C79DA6A0-3F20-574A-606C-FD065216EEB8}"/>
              </a:ext>
            </a:extLst>
          </p:cNvPr>
          <p:cNvCxnSpPr>
            <a:stCxn id="6" idx="6"/>
            <a:endCxn id="6" idx="3"/>
          </p:cNvCxnSpPr>
          <p:nvPr/>
        </p:nvCxnSpPr>
        <p:spPr>
          <a:xfrm flipH="1">
            <a:off x="3342757" y="4075238"/>
            <a:ext cx="1002929" cy="2863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Rectangle 35">
            <a:extLst>
              <a:ext uri="{FF2B5EF4-FFF2-40B4-BE49-F238E27FC236}">
                <a16:creationId xmlns:a16="http://schemas.microsoft.com/office/drawing/2014/main" id="{0F93EAF3-2870-82B5-49BF-E6CB0146C91B}"/>
              </a:ext>
            </a:extLst>
          </p:cNvPr>
          <p:cNvSpPr/>
          <p:nvPr/>
        </p:nvSpPr>
        <p:spPr>
          <a:xfrm>
            <a:off x="5230750" y="3784744"/>
            <a:ext cx="45719"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5F9440FB-1526-73D2-ACC4-0EBEF5AD6D4B}"/>
              </a:ext>
            </a:extLst>
          </p:cNvPr>
          <p:cNvCxnSpPr>
            <a:cxnSpLocks/>
            <a:stCxn id="15" idx="2"/>
          </p:cNvCxnSpPr>
          <p:nvPr/>
        </p:nvCxnSpPr>
        <p:spPr>
          <a:xfrm flipH="1">
            <a:off x="4391405" y="3687789"/>
            <a:ext cx="573787" cy="21906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EBDC3DD4-14AB-DDC7-CB21-30DAB40914E1}"/>
              </a:ext>
            </a:extLst>
          </p:cNvPr>
          <p:cNvCxnSpPr>
            <a:cxnSpLocks/>
            <a:stCxn id="15" idx="4"/>
          </p:cNvCxnSpPr>
          <p:nvPr/>
        </p:nvCxnSpPr>
        <p:spPr>
          <a:xfrm flipH="1">
            <a:off x="5470779" y="4179717"/>
            <a:ext cx="285559" cy="5830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2" name="Oval 71">
            <a:extLst>
              <a:ext uri="{FF2B5EF4-FFF2-40B4-BE49-F238E27FC236}">
                <a16:creationId xmlns:a16="http://schemas.microsoft.com/office/drawing/2014/main" id="{B5A965C2-51C7-B4BB-F478-A2A67C1048C4}"/>
              </a:ext>
            </a:extLst>
          </p:cNvPr>
          <p:cNvSpPr/>
          <p:nvPr/>
        </p:nvSpPr>
        <p:spPr>
          <a:xfrm>
            <a:off x="3469767" y="2339371"/>
            <a:ext cx="1225677" cy="72237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community bonding</a:t>
            </a:r>
          </a:p>
        </p:txBody>
      </p:sp>
      <p:sp>
        <p:nvSpPr>
          <p:cNvPr id="4" name="Date Placeholder 3">
            <a:extLst>
              <a:ext uri="{FF2B5EF4-FFF2-40B4-BE49-F238E27FC236}">
                <a16:creationId xmlns:a16="http://schemas.microsoft.com/office/drawing/2014/main" id="{F69AFCCC-FF7C-741D-36C9-752246901D65}"/>
              </a:ext>
            </a:extLst>
          </p:cNvPr>
          <p:cNvSpPr>
            <a:spLocks noGrp="1"/>
          </p:cNvSpPr>
          <p:nvPr>
            <p:ph type="dt" sz="half" idx="10"/>
          </p:nvPr>
        </p:nvSpPr>
        <p:spPr/>
        <p:txBody>
          <a:bodyPr/>
          <a:lstStyle/>
          <a:p>
            <a:fld id="{BDABED00-E79E-43F5-9484-95BB9F077190}" type="datetime1">
              <a:rPr lang="en-US" smtClean="0"/>
              <a:t>1/12/2025</a:t>
            </a:fld>
            <a:endParaRPr lang="en-US"/>
          </a:p>
        </p:txBody>
      </p:sp>
      <p:sp>
        <p:nvSpPr>
          <p:cNvPr id="11" name="Footer Placeholder 10">
            <a:extLst>
              <a:ext uri="{FF2B5EF4-FFF2-40B4-BE49-F238E27FC236}">
                <a16:creationId xmlns:a16="http://schemas.microsoft.com/office/drawing/2014/main" id="{CCFF66AF-1CCC-3948-D524-5CEA69059A7E}"/>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269C9C05-37BF-432D-15DC-35C5F4375263}"/>
              </a:ext>
            </a:extLst>
          </p:cNvPr>
          <p:cNvSpPr>
            <a:spLocks noGrp="1"/>
          </p:cNvSpPr>
          <p:nvPr>
            <p:ph type="sldNum" sz="quarter" idx="12"/>
          </p:nvPr>
        </p:nvSpPr>
        <p:spPr/>
        <p:txBody>
          <a:bodyPr/>
          <a:lstStyle/>
          <a:p>
            <a:fld id="{EBDB11A5-14F9-4485-B160-F6D1CFD5EEF4}" type="slidenum">
              <a:rPr lang="en-US" smtClean="0"/>
              <a:t>7</a:t>
            </a:fld>
            <a:endParaRPr lang="en-US"/>
          </a:p>
        </p:txBody>
      </p:sp>
    </p:spTree>
    <p:extLst>
      <p:ext uri="{BB962C8B-B14F-4D97-AF65-F5344CB8AC3E}">
        <p14:creationId xmlns:p14="http://schemas.microsoft.com/office/powerpoint/2010/main" val="23939373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ppt_x"/>
                                          </p:val>
                                        </p:tav>
                                        <p:tav tm="100000">
                                          <p:val>
                                            <p:strVal val="#ppt_x"/>
                                          </p:val>
                                        </p:tav>
                                      </p:tavLst>
                                    </p:anim>
                                    <p:anim calcmode="lin" valueType="num">
                                      <p:cBhvr additive="base">
                                        <p:cTn id="3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7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19E1F337-6150-5A0E-A007-14DDD3651013}"/>
              </a:ext>
            </a:extLst>
          </p:cNvPr>
          <p:cNvGraphicFramePr>
            <a:graphicFrameLocks noGrp="1"/>
          </p:cNvGraphicFramePr>
          <p:nvPr>
            <p:ph idx="1"/>
            <p:extLst>
              <p:ext uri="{D42A27DB-BD31-4B8C-83A1-F6EECF244321}">
                <p14:modId xmlns:p14="http://schemas.microsoft.com/office/powerpoint/2010/main" val="679999638"/>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188EB6B4-4EC6-2CC4-9B94-71EA279C2CFA}"/>
              </a:ext>
            </a:extLst>
          </p:cNvPr>
          <p:cNvSpPr>
            <a:spLocks noGrp="1"/>
          </p:cNvSpPr>
          <p:nvPr>
            <p:ph type="dt" sz="half" idx="10"/>
          </p:nvPr>
        </p:nvSpPr>
        <p:spPr/>
        <p:txBody>
          <a:bodyPr/>
          <a:lstStyle/>
          <a:p>
            <a:fld id="{BB883F62-93D3-487C-8F13-D542B3A0D4E9}" type="datetime1">
              <a:rPr lang="en-US" smtClean="0"/>
              <a:t>1/12/2025</a:t>
            </a:fld>
            <a:endParaRPr lang="en-US"/>
          </a:p>
        </p:txBody>
      </p:sp>
      <p:sp>
        <p:nvSpPr>
          <p:cNvPr id="6" name="Footer Placeholder 5">
            <a:extLst>
              <a:ext uri="{FF2B5EF4-FFF2-40B4-BE49-F238E27FC236}">
                <a16:creationId xmlns:a16="http://schemas.microsoft.com/office/drawing/2014/main" id="{206AEE0F-7D82-34DF-BAD6-EFC99B4A98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EA5F7E-2CF1-D89C-8252-C82FF4309425}"/>
              </a:ext>
            </a:extLst>
          </p:cNvPr>
          <p:cNvSpPr>
            <a:spLocks noGrp="1"/>
          </p:cNvSpPr>
          <p:nvPr>
            <p:ph type="sldNum" sz="quarter" idx="12"/>
          </p:nvPr>
        </p:nvSpPr>
        <p:spPr/>
        <p:txBody>
          <a:bodyPr/>
          <a:lstStyle/>
          <a:p>
            <a:fld id="{EBDB11A5-14F9-4485-B160-F6D1CFD5EEF4}" type="slidenum">
              <a:rPr lang="en-US" smtClean="0"/>
              <a:t>8</a:t>
            </a:fld>
            <a:endParaRPr lang="en-US"/>
          </a:p>
        </p:txBody>
      </p:sp>
    </p:spTree>
    <p:extLst>
      <p:ext uri="{BB962C8B-B14F-4D97-AF65-F5344CB8AC3E}">
        <p14:creationId xmlns:p14="http://schemas.microsoft.com/office/powerpoint/2010/main" val="367140564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4EFAB-0110-C047-F6F7-7863CA23D29F}"/>
              </a:ext>
            </a:extLst>
          </p:cNvPr>
          <p:cNvSpPr>
            <a:spLocks noGrp="1"/>
          </p:cNvSpPr>
          <p:nvPr>
            <p:ph type="title"/>
          </p:nvPr>
        </p:nvSpPr>
        <p:spPr>
          <a:xfrm>
            <a:off x="4078224" y="365125"/>
            <a:ext cx="2944368" cy="1325563"/>
          </a:xfrm>
        </p:spPr>
        <p:txBody>
          <a:bodyPr/>
          <a:lstStyle/>
          <a:p>
            <a:r>
              <a:rPr lang="en-US" i="1" dirty="0">
                <a:solidFill>
                  <a:srgbClr val="7030A0"/>
                </a:solidFill>
                <a:effectLst>
                  <a:outerShdw blurRad="38100" dist="38100" dir="2700000" algn="tl">
                    <a:srgbClr val="000000">
                      <a:alpha val="43137"/>
                    </a:srgbClr>
                  </a:outerShdw>
                </a:effectLst>
              </a:rPr>
              <a:t>THANKS</a:t>
            </a:r>
          </a:p>
        </p:txBody>
      </p:sp>
      <p:pic>
        <p:nvPicPr>
          <p:cNvPr id="4" name="Content Placeholder 3">
            <a:extLst>
              <a:ext uri="{FF2B5EF4-FFF2-40B4-BE49-F238E27FC236}">
                <a16:creationId xmlns:a16="http://schemas.microsoft.com/office/drawing/2014/main" id="{FEEE6A5F-4E27-1CBA-52ED-4264F51DDE37}"/>
              </a:ext>
            </a:extLst>
          </p:cNvPr>
          <p:cNvPicPr>
            <a:picLocks noGrp="1" noChangeAspect="1"/>
          </p:cNvPicPr>
          <p:nvPr>
            <p:ph idx="1"/>
          </p:nvPr>
        </p:nvPicPr>
        <p:blipFill>
          <a:blip r:embed="rId2"/>
          <a:stretch>
            <a:fillRect/>
          </a:stretch>
        </p:blipFill>
        <p:spPr>
          <a:xfrm>
            <a:off x="2550407" y="1846263"/>
            <a:ext cx="7151511" cy="4022725"/>
          </a:xfrm>
          <a:prstGeom prst="rect">
            <a:avLst/>
          </a:prstGeom>
        </p:spPr>
      </p:pic>
      <p:sp>
        <p:nvSpPr>
          <p:cNvPr id="3" name="Date Placeholder 2">
            <a:extLst>
              <a:ext uri="{FF2B5EF4-FFF2-40B4-BE49-F238E27FC236}">
                <a16:creationId xmlns:a16="http://schemas.microsoft.com/office/drawing/2014/main" id="{ADDB6339-2E4D-E7A8-139B-24D2DD48B0E3}"/>
              </a:ext>
            </a:extLst>
          </p:cNvPr>
          <p:cNvSpPr>
            <a:spLocks noGrp="1"/>
          </p:cNvSpPr>
          <p:nvPr>
            <p:ph type="dt" sz="half" idx="10"/>
          </p:nvPr>
        </p:nvSpPr>
        <p:spPr/>
        <p:txBody>
          <a:bodyPr/>
          <a:lstStyle/>
          <a:p>
            <a:fld id="{ED638681-6C67-4A46-ADBE-84FD85051B44}" type="datetime1">
              <a:rPr lang="en-US" smtClean="0"/>
              <a:t>1/12/2025</a:t>
            </a:fld>
            <a:endParaRPr lang="en-US"/>
          </a:p>
        </p:txBody>
      </p:sp>
      <p:sp>
        <p:nvSpPr>
          <p:cNvPr id="5" name="Footer Placeholder 4">
            <a:extLst>
              <a:ext uri="{FF2B5EF4-FFF2-40B4-BE49-F238E27FC236}">
                <a16:creationId xmlns:a16="http://schemas.microsoft.com/office/drawing/2014/main" id="{C2F2EC6C-F306-B682-9DDD-28C38FFEE7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DC8BF-40B7-3EEC-49B3-4B6429CF3CC9}"/>
              </a:ext>
            </a:extLst>
          </p:cNvPr>
          <p:cNvSpPr>
            <a:spLocks noGrp="1"/>
          </p:cNvSpPr>
          <p:nvPr>
            <p:ph type="sldNum" sz="quarter" idx="12"/>
          </p:nvPr>
        </p:nvSpPr>
        <p:spPr/>
        <p:txBody>
          <a:bodyPr/>
          <a:lstStyle/>
          <a:p>
            <a:fld id="{EBDB11A5-14F9-4485-B160-F6D1CFD5EEF4}" type="slidenum">
              <a:rPr lang="en-US" smtClean="0"/>
              <a:t>9</a:t>
            </a:fld>
            <a:endParaRPr lang="en-US"/>
          </a:p>
        </p:txBody>
      </p:sp>
    </p:spTree>
    <p:extLst>
      <p:ext uri="{BB962C8B-B14F-4D97-AF65-F5344CB8AC3E}">
        <p14:creationId xmlns:p14="http://schemas.microsoft.com/office/powerpoint/2010/main" val="2482818410"/>
      </p:ext>
    </p:extLst>
  </p:cSld>
  <p:clrMapOvr>
    <a:masterClrMapping/>
  </p:clrMapOvr>
  <p:transition spd="slow">
    <p:wipe/>
  </p:transition>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TM02900769[[fn=Retrospect]]</Template>
  <TotalTime>115</TotalTime>
  <Words>662</Words>
  <Application>Microsoft Office PowerPoint</Application>
  <PresentationFormat>Widescreen</PresentationFormat>
  <Paragraphs>79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Calibri</vt:lpstr>
      <vt:lpstr>Calibri Light</vt:lpstr>
      <vt:lpstr>Retrospect</vt:lpstr>
      <vt:lpstr>Assalamualikum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pl lab</dc:creator>
  <cp:lastModifiedBy>pl lab</cp:lastModifiedBy>
  <cp:revision>4</cp:revision>
  <dcterms:created xsi:type="dcterms:W3CDTF">2025-01-12T10:26:30Z</dcterms:created>
  <dcterms:modified xsi:type="dcterms:W3CDTF">2025-01-12T12:23:13Z</dcterms:modified>
</cp:coreProperties>
</file>

<file path=docProps/thumbnail.jpeg>
</file>